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257" r:id="rId3"/>
    <p:sldId id="273" r:id="rId4"/>
    <p:sldId id="283" r:id="rId5"/>
    <p:sldId id="259" r:id="rId6"/>
    <p:sldId id="269" r:id="rId7"/>
    <p:sldId id="268" r:id="rId8"/>
    <p:sldId id="267" r:id="rId9"/>
    <p:sldId id="270" r:id="rId10"/>
    <p:sldId id="272" r:id="rId11"/>
    <p:sldId id="271" r:id="rId12"/>
    <p:sldId id="260" r:id="rId13"/>
    <p:sldId id="279" r:id="rId14"/>
    <p:sldId id="281" r:id="rId15"/>
    <p:sldId id="282" r:id="rId16"/>
    <p:sldId id="265"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7F043-B757-4D06-8C8B-4DB106B1D190}" v="399" dt="2021-01-11T13:04:38.83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53"/>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Avital" userId="b56c5f9a-5b5b-44ae-b3ed-fb11a0ae0651" providerId="ADAL" clId="{2EE7F043-B757-4D06-8C8B-4DB106B1D190}"/>
    <pc:docChg chg="undo custSel addSld delSld modSld sldOrd">
      <pc:chgData name="Coral Avital" userId="b56c5f9a-5b5b-44ae-b3ed-fb11a0ae0651" providerId="ADAL" clId="{2EE7F043-B757-4D06-8C8B-4DB106B1D190}" dt="2021-01-11T13:04:46.274" v="3988" actId="20577"/>
      <pc:docMkLst>
        <pc:docMk/>
      </pc:docMkLst>
      <pc:sldChg chg="modSp mod">
        <pc:chgData name="Coral Avital" userId="b56c5f9a-5b5b-44ae-b3ed-fb11a0ae0651" providerId="ADAL" clId="{2EE7F043-B757-4D06-8C8B-4DB106B1D190}" dt="2021-01-10T13:17:10.431" v="11" actId="207"/>
        <pc:sldMkLst>
          <pc:docMk/>
          <pc:sldMk cId="344080127" sldId="256"/>
        </pc:sldMkLst>
        <pc:spChg chg="mod">
          <ac:chgData name="Coral Avital" userId="b56c5f9a-5b5b-44ae-b3ed-fb11a0ae0651" providerId="ADAL" clId="{2EE7F043-B757-4D06-8C8B-4DB106B1D190}" dt="2021-01-10T13:17:10.431" v="11" actId="207"/>
          <ac:spMkLst>
            <pc:docMk/>
            <pc:sldMk cId="344080127" sldId="256"/>
            <ac:spMk id="3" creationId="{00000000-0000-0000-0000-000000000000}"/>
          </ac:spMkLst>
        </pc:spChg>
      </pc:sldChg>
      <pc:sldChg chg="addSp delSp modSp mod">
        <pc:chgData name="Coral Avital" userId="b56c5f9a-5b5b-44ae-b3ed-fb11a0ae0651" providerId="ADAL" clId="{2EE7F043-B757-4D06-8C8B-4DB106B1D190}" dt="2021-01-11T12:41:07.062" v="3432"/>
        <pc:sldMkLst>
          <pc:docMk/>
          <pc:sldMk cId="379348850" sldId="257"/>
        </pc:sldMkLst>
        <pc:spChg chg="mod">
          <ac:chgData name="Coral Avital" userId="b56c5f9a-5b5b-44ae-b3ed-fb11a0ae0651" providerId="ADAL" clId="{2EE7F043-B757-4D06-8C8B-4DB106B1D190}" dt="2021-01-11T12:41:07.062" v="3432"/>
          <ac:spMkLst>
            <pc:docMk/>
            <pc:sldMk cId="379348850" sldId="257"/>
            <ac:spMk id="2" creationId="{00000000-0000-0000-0000-000000000000}"/>
          </ac:spMkLst>
        </pc:spChg>
        <pc:spChg chg="mod">
          <ac:chgData name="Coral Avital" userId="b56c5f9a-5b5b-44ae-b3ed-fb11a0ae0651" providerId="ADAL" clId="{2EE7F043-B757-4D06-8C8B-4DB106B1D190}" dt="2021-01-11T12:00:43.349" v="3046" actId="27636"/>
          <ac:spMkLst>
            <pc:docMk/>
            <pc:sldMk cId="379348850" sldId="257"/>
            <ac:spMk id="3" creationId="{00000000-0000-0000-0000-000000000000}"/>
          </ac:spMkLst>
        </pc:spChg>
        <pc:spChg chg="add mod">
          <ac:chgData name="Coral Avital" userId="b56c5f9a-5b5b-44ae-b3ed-fb11a0ae0651" providerId="ADAL" clId="{2EE7F043-B757-4D06-8C8B-4DB106B1D190}" dt="2021-01-11T11:08:58.137" v="2346" actId="1076"/>
          <ac:spMkLst>
            <pc:docMk/>
            <pc:sldMk cId="379348850" sldId="257"/>
            <ac:spMk id="5" creationId="{ADD48AF2-58E8-4A33-85A6-2DEF029169F6}"/>
          </ac:spMkLst>
        </pc:spChg>
        <pc:spChg chg="add del mod">
          <ac:chgData name="Coral Avital" userId="b56c5f9a-5b5b-44ae-b3ed-fb11a0ae0651" providerId="ADAL" clId="{2EE7F043-B757-4D06-8C8B-4DB106B1D190}" dt="2021-01-11T11:00:14.568" v="2286"/>
          <ac:spMkLst>
            <pc:docMk/>
            <pc:sldMk cId="379348850" sldId="257"/>
            <ac:spMk id="6" creationId="{C6676739-FACF-4E08-8C8B-EEB7173EDA60}"/>
          </ac:spMkLst>
        </pc:spChg>
      </pc:sldChg>
      <pc:sldChg chg="modSp mod">
        <pc:chgData name="Coral Avital" userId="b56c5f9a-5b5b-44ae-b3ed-fb11a0ae0651" providerId="ADAL" clId="{2EE7F043-B757-4D06-8C8B-4DB106B1D190}" dt="2021-01-11T12:41:07.062" v="3432"/>
        <pc:sldMkLst>
          <pc:docMk/>
          <pc:sldMk cId="3098616160" sldId="259"/>
        </pc:sldMkLst>
        <pc:spChg chg="mod">
          <ac:chgData name="Coral Avital" userId="b56c5f9a-5b5b-44ae-b3ed-fb11a0ae0651" providerId="ADAL" clId="{2EE7F043-B757-4D06-8C8B-4DB106B1D190}" dt="2021-01-11T12:41:07.062" v="3432"/>
          <ac:spMkLst>
            <pc:docMk/>
            <pc:sldMk cId="3098616160" sldId="259"/>
            <ac:spMk id="2" creationId="{00000000-0000-0000-0000-000000000000}"/>
          </ac:spMkLst>
        </pc:spChg>
        <pc:spChg chg="mod">
          <ac:chgData name="Coral Avital" userId="b56c5f9a-5b5b-44ae-b3ed-fb11a0ae0651" providerId="ADAL" clId="{2EE7F043-B757-4D06-8C8B-4DB106B1D190}" dt="2021-01-11T12:08:12.811" v="3167" actId="20577"/>
          <ac:spMkLst>
            <pc:docMk/>
            <pc:sldMk cId="3098616160" sldId="259"/>
            <ac:spMk id="6" creationId="{3CFF3C3F-1F5E-4442-B8A3-7A23AEE4E9F8}"/>
          </ac:spMkLst>
        </pc:spChg>
      </pc:sldChg>
      <pc:sldChg chg="addSp delSp modSp mod">
        <pc:chgData name="Coral Avital" userId="b56c5f9a-5b5b-44ae-b3ed-fb11a0ae0651" providerId="ADAL" clId="{2EE7F043-B757-4D06-8C8B-4DB106B1D190}" dt="2021-01-11T13:03:23.105" v="3969" actId="1076"/>
        <pc:sldMkLst>
          <pc:docMk/>
          <pc:sldMk cId="381540845" sldId="260"/>
        </pc:sldMkLst>
        <pc:spChg chg="mod">
          <ac:chgData name="Coral Avital" userId="b56c5f9a-5b5b-44ae-b3ed-fb11a0ae0651" providerId="ADAL" clId="{2EE7F043-B757-4D06-8C8B-4DB106B1D190}" dt="2021-01-11T12:41:07.062" v="3432"/>
          <ac:spMkLst>
            <pc:docMk/>
            <pc:sldMk cId="381540845" sldId="260"/>
            <ac:spMk id="2" creationId="{00000000-0000-0000-0000-000000000000}"/>
          </ac:spMkLst>
        </pc:spChg>
        <pc:spChg chg="del">
          <ac:chgData name="Coral Avital" userId="b56c5f9a-5b5b-44ae-b3ed-fb11a0ae0651" providerId="ADAL" clId="{2EE7F043-B757-4D06-8C8B-4DB106B1D190}" dt="2021-01-11T12:32:13.783" v="3310" actId="478"/>
          <ac:spMkLst>
            <pc:docMk/>
            <pc:sldMk cId="381540845" sldId="260"/>
            <ac:spMk id="4" creationId="{00000000-0000-0000-0000-000000000000}"/>
          </ac:spMkLst>
        </pc:spChg>
        <pc:spChg chg="add del mod">
          <ac:chgData name="Coral Avital" userId="b56c5f9a-5b5b-44ae-b3ed-fb11a0ae0651" providerId="ADAL" clId="{2EE7F043-B757-4D06-8C8B-4DB106B1D190}" dt="2021-01-11T12:32:16.134" v="3311" actId="478"/>
          <ac:spMkLst>
            <pc:docMk/>
            <pc:sldMk cId="381540845" sldId="260"/>
            <ac:spMk id="5" creationId="{F34C58EB-33DF-4254-9941-A59EF69428C8}"/>
          </ac:spMkLst>
        </pc:spChg>
        <pc:spChg chg="del">
          <ac:chgData name="Coral Avital" userId="b56c5f9a-5b5b-44ae-b3ed-fb11a0ae0651" providerId="ADAL" clId="{2EE7F043-B757-4D06-8C8B-4DB106B1D190}" dt="2021-01-11T12:32:00.335" v="3308" actId="478"/>
          <ac:spMkLst>
            <pc:docMk/>
            <pc:sldMk cId="381540845" sldId="260"/>
            <ac:spMk id="7" creationId="{BE927F0A-C149-45F6-8B39-C06C75D4FC02}"/>
          </ac:spMkLst>
        </pc:spChg>
        <pc:spChg chg="add mod">
          <ac:chgData name="Coral Avital" userId="b56c5f9a-5b5b-44ae-b3ed-fb11a0ae0651" providerId="ADAL" clId="{2EE7F043-B757-4D06-8C8B-4DB106B1D190}" dt="2021-01-11T12:32:00.809" v="3309"/>
          <ac:spMkLst>
            <pc:docMk/>
            <pc:sldMk cId="381540845" sldId="260"/>
            <ac:spMk id="9" creationId="{86AA232E-8DE5-4667-8E61-EAD7467ADD8E}"/>
          </ac:spMkLst>
        </pc:spChg>
        <pc:graphicFrameChg chg="mod modGraphic">
          <ac:chgData name="Coral Avital" userId="b56c5f9a-5b5b-44ae-b3ed-fb11a0ae0651" providerId="ADAL" clId="{2EE7F043-B757-4D06-8C8B-4DB106B1D190}" dt="2021-01-11T13:03:23.105" v="3969" actId="1076"/>
          <ac:graphicFrameMkLst>
            <pc:docMk/>
            <pc:sldMk cId="381540845" sldId="260"/>
            <ac:graphicFrameMk id="6" creationId="{00000000-0000-0000-0000-000000000000}"/>
          </ac:graphicFrameMkLst>
        </pc:graphicFrameChg>
        <pc:picChg chg="add mod">
          <ac:chgData name="Coral Avital" userId="b56c5f9a-5b5b-44ae-b3ed-fb11a0ae0651" providerId="ADAL" clId="{2EE7F043-B757-4D06-8C8B-4DB106B1D190}" dt="2021-01-11T13:03:14.701" v="3968" actId="14100"/>
          <ac:picMkLst>
            <pc:docMk/>
            <pc:sldMk cId="381540845" sldId="260"/>
            <ac:picMk id="11" creationId="{A3BA73F1-BF71-4981-A9B9-5230A493F4D6}"/>
          </ac:picMkLst>
        </pc:picChg>
      </pc:sldChg>
      <pc:sldChg chg="addSp delSp modSp mod">
        <pc:chgData name="Coral Avital" userId="b56c5f9a-5b5b-44ae-b3ed-fb11a0ae0651" providerId="ADAL" clId="{2EE7F043-B757-4D06-8C8B-4DB106B1D190}" dt="2021-01-11T13:03:47.334" v="3979" actId="1038"/>
        <pc:sldMkLst>
          <pc:docMk/>
          <pc:sldMk cId="3997117863" sldId="265"/>
        </pc:sldMkLst>
        <pc:spChg chg="del mod">
          <ac:chgData name="Coral Avital" userId="b56c5f9a-5b5b-44ae-b3ed-fb11a0ae0651" providerId="ADAL" clId="{2EE7F043-B757-4D06-8C8B-4DB106B1D190}" dt="2021-01-11T12:42:15.155" v="3439" actId="478"/>
          <ac:spMkLst>
            <pc:docMk/>
            <pc:sldMk cId="3997117863" sldId="265"/>
            <ac:spMk id="2" creationId="{00000000-0000-0000-0000-000000000000}"/>
          </ac:spMkLst>
        </pc:spChg>
        <pc:spChg chg="del mod">
          <ac:chgData name="Coral Avital" userId="b56c5f9a-5b5b-44ae-b3ed-fb11a0ae0651" providerId="ADAL" clId="{2EE7F043-B757-4D06-8C8B-4DB106B1D190}" dt="2021-01-11T12:42:34.100" v="3443" actId="478"/>
          <ac:spMkLst>
            <pc:docMk/>
            <pc:sldMk cId="3997117863" sldId="265"/>
            <ac:spMk id="3" creationId="{00000000-0000-0000-0000-000000000000}"/>
          </ac:spMkLst>
        </pc:spChg>
        <pc:spChg chg="add del mod">
          <ac:chgData name="Coral Avital" userId="b56c5f9a-5b5b-44ae-b3ed-fb11a0ae0651" providerId="ADAL" clId="{2EE7F043-B757-4D06-8C8B-4DB106B1D190}" dt="2021-01-11T12:42:17.396" v="3440" actId="478"/>
          <ac:spMkLst>
            <pc:docMk/>
            <pc:sldMk cId="3997117863" sldId="265"/>
            <ac:spMk id="6" creationId="{BD123C4D-BFE8-4A9D-AFE7-768CAECE80AA}"/>
          </ac:spMkLst>
        </pc:spChg>
        <pc:spChg chg="add del mod">
          <ac:chgData name="Coral Avital" userId="b56c5f9a-5b5b-44ae-b3ed-fb11a0ae0651" providerId="ADAL" clId="{2EE7F043-B757-4D06-8C8B-4DB106B1D190}" dt="2021-01-11T12:42:37.807" v="3445" actId="478"/>
          <ac:spMkLst>
            <pc:docMk/>
            <pc:sldMk cId="3997117863" sldId="265"/>
            <ac:spMk id="8" creationId="{36E142CE-ACB7-448D-B334-90A1A8F953BE}"/>
          </ac:spMkLst>
        </pc:spChg>
        <pc:spChg chg="add mod">
          <ac:chgData name="Coral Avital" userId="b56c5f9a-5b5b-44ae-b3ed-fb11a0ae0651" providerId="ADAL" clId="{2EE7F043-B757-4D06-8C8B-4DB106B1D190}" dt="2021-01-11T13:03:40.107" v="3972" actId="1035"/>
          <ac:spMkLst>
            <pc:docMk/>
            <pc:sldMk cId="3997117863" sldId="265"/>
            <ac:spMk id="9" creationId="{CAF7C63F-96D1-45CC-8FFB-FB4DDDB98A39}"/>
          </ac:spMkLst>
        </pc:spChg>
        <pc:spChg chg="add mod">
          <ac:chgData name="Coral Avital" userId="b56c5f9a-5b5b-44ae-b3ed-fb11a0ae0651" providerId="ADAL" clId="{2EE7F043-B757-4D06-8C8B-4DB106B1D190}" dt="2021-01-11T13:03:47.334" v="3979" actId="1038"/>
          <ac:spMkLst>
            <pc:docMk/>
            <pc:sldMk cId="3997117863" sldId="265"/>
            <ac:spMk id="10" creationId="{93F1F8E7-3098-4D46-8DC4-53B0DED82AEB}"/>
          </ac:spMkLst>
        </pc:spChg>
        <pc:spChg chg="add mod">
          <ac:chgData name="Coral Avital" userId="b56c5f9a-5b5b-44ae-b3ed-fb11a0ae0651" providerId="ADAL" clId="{2EE7F043-B757-4D06-8C8B-4DB106B1D190}" dt="2021-01-11T12:55:07.921" v="3797" actId="1076"/>
          <ac:spMkLst>
            <pc:docMk/>
            <pc:sldMk cId="3997117863" sldId="265"/>
            <ac:spMk id="11" creationId="{BB3EC623-C700-4340-808B-200D2494A912}"/>
          </ac:spMkLst>
        </pc:spChg>
        <pc:spChg chg="add mod">
          <ac:chgData name="Coral Avital" userId="b56c5f9a-5b5b-44ae-b3ed-fb11a0ae0651" providerId="ADAL" clId="{2EE7F043-B757-4D06-8C8B-4DB106B1D190}" dt="2021-01-11T12:59:40.113" v="3885" actId="1037"/>
          <ac:spMkLst>
            <pc:docMk/>
            <pc:sldMk cId="3997117863" sldId="265"/>
            <ac:spMk id="12" creationId="{A63B4951-BEB2-4174-B4B9-2450632DD341}"/>
          </ac:spMkLst>
        </pc:spChg>
        <pc:spChg chg="add mod">
          <ac:chgData name="Coral Avital" userId="b56c5f9a-5b5b-44ae-b3ed-fb11a0ae0651" providerId="ADAL" clId="{2EE7F043-B757-4D06-8C8B-4DB106B1D190}" dt="2021-01-11T12:56:19.661" v="3804" actId="20577"/>
          <ac:spMkLst>
            <pc:docMk/>
            <pc:sldMk cId="3997117863" sldId="265"/>
            <ac:spMk id="13" creationId="{A9005889-6E82-4FF0-86B5-D0855D5E4571}"/>
          </ac:spMkLst>
        </pc:spChg>
        <pc:spChg chg="add mod">
          <ac:chgData name="Coral Avital" userId="b56c5f9a-5b5b-44ae-b3ed-fb11a0ae0651" providerId="ADAL" clId="{2EE7F043-B757-4D06-8C8B-4DB106B1D190}" dt="2021-01-11T12:54:42.178" v="3791" actId="1037"/>
          <ac:spMkLst>
            <pc:docMk/>
            <pc:sldMk cId="3997117863" sldId="265"/>
            <ac:spMk id="14" creationId="{4961C91D-4FF5-49F8-A207-211F96B9F946}"/>
          </ac:spMkLst>
        </pc:spChg>
        <pc:spChg chg="add mod">
          <ac:chgData name="Coral Avital" userId="b56c5f9a-5b5b-44ae-b3ed-fb11a0ae0651" providerId="ADAL" clId="{2EE7F043-B757-4D06-8C8B-4DB106B1D190}" dt="2021-01-11T12:55:02.665" v="3796" actId="1076"/>
          <ac:spMkLst>
            <pc:docMk/>
            <pc:sldMk cId="3997117863" sldId="265"/>
            <ac:spMk id="15" creationId="{5AAD8405-E67B-4EEA-80C5-A2C1BB738756}"/>
          </ac:spMkLst>
        </pc:spChg>
        <pc:spChg chg="add mod">
          <ac:chgData name="Coral Avital" userId="b56c5f9a-5b5b-44ae-b3ed-fb11a0ae0651" providerId="ADAL" clId="{2EE7F043-B757-4D06-8C8B-4DB106B1D190}" dt="2021-01-11T12:59:43.117" v="3890" actId="1038"/>
          <ac:spMkLst>
            <pc:docMk/>
            <pc:sldMk cId="3997117863" sldId="265"/>
            <ac:spMk id="16" creationId="{46F0FFFF-6AF0-472E-B31C-0405D3CFB6C1}"/>
          </ac:spMkLst>
        </pc:spChg>
        <pc:spChg chg="add mod">
          <ac:chgData name="Coral Avital" userId="b56c5f9a-5b5b-44ae-b3ed-fb11a0ae0651" providerId="ADAL" clId="{2EE7F043-B757-4D06-8C8B-4DB106B1D190}" dt="2021-01-11T12:59:34.467" v="3878" actId="1076"/>
          <ac:spMkLst>
            <pc:docMk/>
            <pc:sldMk cId="3997117863" sldId="265"/>
            <ac:spMk id="18" creationId="{FECF14FE-19EE-46D0-9714-579FDA5C73AF}"/>
          </ac:spMkLst>
        </pc:spChg>
        <pc:spChg chg="add mod">
          <ac:chgData name="Coral Avital" userId="b56c5f9a-5b5b-44ae-b3ed-fb11a0ae0651" providerId="ADAL" clId="{2EE7F043-B757-4D06-8C8B-4DB106B1D190}" dt="2021-01-11T13:00:00.590" v="3920" actId="1076"/>
          <ac:spMkLst>
            <pc:docMk/>
            <pc:sldMk cId="3997117863" sldId="265"/>
            <ac:spMk id="19" creationId="{F786B1B0-0CC7-418A-B824-2BA9A081821C}"/>
          </ac:spMkLst>
        </pc:spChg>
        <pc:picChg chg="add mod">
          <ac:chgData name="Coral Avital" userId="b56c5f9a-5b5b-44ae-b3ed-fb11a0ae0651" providerId="ADAL" clId="{2EE7F043-B757-4D06-8C8B-4DB106B1D190}" dt="2021-01-11T13:00:30.897" v="3930" actId="29295"/>
          <ac:picMkLst>
            <pc:docMk/>
            <pc:sldMk cId="3997117863" sldId="265"/>
            <ac:picMk id="17" creationId="{BD9FB775-EAD3-47C2-AA4F-B9E05391510F}"/>
          </ac:picMkLst>
        </pc:picChg>
      </pc:sldChg>
      <pc:sldChg chg="del">
        <pc:chgData name="Coral Avital" userId="b56c5f9a-5b5b-44ae-b3ed-fb11a0ae0651" providerId="ADAL" clId="{2EE7F043-B757-4D06-8C8B-4DB106B1D190}" dt="2021-01-10T13:50:57.625" v="1970" actId="47"/>
        <pc:sldMkLst>
          <pc:docMk/>
          <pc:sldMk cId="646368633" sldId="266"/>
        </pc:sldMkLst>
      </pc:sldChg>
      <pc:sldChg chg="addSp delSp modSp mod">
        <pc:chgData name="Coral Avital" userId="b56c5f9a-5b5b-44ae-b3ed-fb11a0ae0651" providerId="ADAL" clId="{2EE7F043-B757-4D06-8C8B-4DB106B1D190}" dt="2021-01-11T12:06:07.946" v="3095" actId="113"/>
        <pc:sldMkLst>
          <pc:docMk/>
          <pc:sldMk cId="2249572214" sldId="267"/>
        </pc:sldMkLst>
        <pc:spChg chg="mod">
          <ac:chgData name="Coral Avital" userId="b56c5f9a-5b5b-44ae-b3ed-fb11a0ae0651" providerId="ADAL" clId="{2EE7F043-B757-4D06-8C8B-4DB106B1D190}" dt="2021-01-10T14:21:15.045" v="2271" actId="115"/>
          <ac:spMkLst>
            <pc:docMk/>
            <pc:sldMk cId="2249572214" sldId="267"/>
            <ac:spMk id="2" creationId="{11886B5E-891A-4E87-A876-51D3E81A3CC5}"/>
          </ac:spMkLst>
        </pc:spChg>
        <pc:spChg chg="del">
          <ac:chgData name="Coral Avital" userId="b56c5f9a-5b5b-44ae-b3ed-fb11a0ae0651" providerId="ADAL" clId="{2EE7F043-B757-4D06-8C8B-4DB106B1D190}" dt="2021-01-11T11:38:59.330" v="2661" actId="478"/>
          <ac:spMkLst>
            <pc:docMk/>
            <pc:sldMk cId="2249572214" sldId="267"/>
            <ac:spMk id="3" creationId="{9988BC09-EEA8-4D13-9E11-7BFEF125F76F}"/>
          </ac:spMkLst>
        </pc:spChg>
        <pc:spChg chg="add del mod">
          <ac:chgData name="Coral Avital" userId="b56c5f9a-5b5b-44ae-b3ed-fb11a0ae0651" providerId="ADAL" clId="{2EE7F043-B757-4D06-8C8B-4DB106B1D190}" dt="2021-01-11T11:39:01.659" v="2662"/>
          <ac:spMkLst>
            <pc:docMk/>
            <pc:sldMk cId="2249572214" sldId="267"/>
            <ac:spMk id="5" creationId="{21F723CE-98C1-498F-B7CD-0C4C6FFEC228}"/>
          </ac:spMkLst>
        </pc:spChg>
        <pc:spChg chg="add mod">
          <ac:chgData name="Coral Avital" userId="b56c5f9a-5b5b-44ae-b3ed-fb11a0ae0651" providerId="ADAL" clId="{2EE7F043-B757-4D06-8C8B-4DB106B1D190}" dt="2021-01-11T12:06:07.946" v="3095" actId="113"/>
          <ac:spMkLst>
            <pc:docMk/>
            <pc:sldMk cId="2249572214" sldId="267"/>
            <ac:spMk id="7" creationId="{CA84E7B3-3F87-4232-AB28-9F1B484416D8}"/>
          </ac:spMkLst>
        </pc:spChg>
        <pc:picChg chg="add mod">
          <ac:chgData name="Coral Avital" userId="b56c5f9a-5b5b-44ae-b3ed-fb11a0ae0651" providerId="ADAL" clId="{2EE7F043-B757-4D06-8C8B-4DB106B1D190}" dt="2021-01-11T12:03:37.979" v="3069" actId="14100"/>
          <ac:picMkLst>
            <pc:docMk/>
            <pc:sldMk cId="2249572214" sldId="267"/>
            <ac:picMk id="9" creationId="{C9C52555-7FBE-486E-9B4D-4E6E909BE0E0}"/>
          </ac:picMkLst>
        </pc:picChg>
      </pc:sldChg>
      <pc:sldChg chg="addSp modSp mod">
        <pc:chgData name="Coral Avital" userId="b56c5f9a-5b5b-44ae-b3ed-fb11a0ae0651" providerId="ADAL" clId="{2EE7F043-B757-4D06-8C8B-4DB106B1D190}" dt="2021-01-11T12:06:03.679" v="3094" actId="113"/>
        <pc:sldMkLst>
          <pc:docMk/>
          <pc:sldMk cId="243983559" sldId="268"/>
        </pc:sldMkLst>
        <pc:spChg chg="mod">
          <ac:chgData name="Coral Avital" userId="b56c5f9a-5b5b-44ae-b3ed-fb11a0ae0651" providerId="ADAL" clId="{2EE7F043-B757-4D06-8C8B-4DB106B1D190}" dt="2021-01-10T14:21:11.094" v="2270" actId="115"/>
          <ac:spMkLst>
            <pc:docMk/>
            <pc:sldMk cId="243983559" sldId="268"/>
            <ac:spMk id="2" creationId="{8CA2F272-48F4-4C7A-A61A-61E6A1F1014E}"/>
          </ac:spMkLst>
        </pc:spChg>
        <pc:spChg chg="mod">
          <ac:chgData name="Coral Avital" userId="b56c5f9a-5b5b-44ae-b3ed-fb11a0ae0651" providerId="ADAL" clId="{2EE7F043-B757-4D06-8C8B-4DB106B1D190}" dt="2021-01-11T12:06:03.679" v="3094" actId="113"/>
          <ac:spMkLst>
            <pc:docMk/>
            <pc:sldMk cId="243983559" sldId="268"/>
            <ac:spMk id="3" creationId="{21C31A6E-4043-49BA-BAD4-BB6F050C61DE}"/>
          </ac:spMkLst>
        </pc:spChg>
        <pc:picChg chg="add mod">
          <ac:chgData name="Coral Avital" userId="b56c5f9a-5b5b-44ae-b3ed-fb11a0ae0651" providerId="ADAL" clId="{2EE7F043-B757-4D06-8C8B-4DB106B1D190}" dt="2021-01-11T11:59:52.003" v="3041" actId="14100"/>
          <ac:picMkLst>
            <pc:docMk/>
            <pc:sldMk cId="243983559" sldId="268"/>
            <ac:picMk id="5" creationId="{D638AB64-46EC-4798-AC30-4BEE71F33C7B}"/>
          </ac:picMkLst>
        </pc:picChg>
      </pc:sldChg>
      <pc:sldChg chg="addSp delSp modSp mod setBg">
        <pc:chgData name="Coral Avital" userId="b56c5f9a-5b5b-44ae-b3ed-fb11a0ae0651" providerId="ADAL" clId="{2EE7F043-B757-4D06-8C8B-4DB106B1D190}" dt="2021-01-11T12:41:07.062" v="3432"/>
        <pc:sldMkLst>
          <pc:docMk/>
          <pc:sldMk cId="1887307946" sldId="269"/>
        </pc:sldMkLst>
        <pc:spChg chg="mod">
          <ac:chgData name="Coral Avital" userId="b56c5f9a-5b5b-44ae-b3ed-fb11a0ae0651" providerId="ADAL" clId="{2EE7F043-B757-4D06-8C8B-4DB106B1D190}" dt="2021-01-11T12:41:07.062" v="3432"/>
          <ac:spMkLst>
            <pc:docMk/>
            <pc:sldMk cId="1887307946" sldId="269"/>
            <ac:spMk id="2" creationId="{30EF3598-137E-4F49-9C1C-9DC74CB1216F}"/>
          </ac:spMkLst>
        </pc:spChg>
        <pc:spChg chg="mod">
          <ac:chgData name="Coral Avital" userId="b56c5f9a-5b5b-44ae-b3ed-fb11a0ae0651" providerId="ADAL" clId="{2EE7F043-B757-4D06-8C8B-4DB106B1D190}" dt="2021-01-11T12:08:08.558" v="3165" actId="20577"/>
          <ac:spMkLst>
            <pc:docMk/>
            <pc:sldMk cId="1887307946" sldId="269"/>
            <ac:spMk id="3" creationId="{F677B916-7D96-47FD-9DBC-B035F726B587}"/>
          </ac:spMkLst>
        </pc:spChg>
        <pc:picChg chg="add del mod">
          <ac:chgData name="Coral Avital" userId="b56c5f9a-5b5b-44ae-b3ed-fb11a0ae0651" providerId="ADAL" clId="{2EE7F043-B757-4D06-8C8B-4DB106B1D190}" dt="2021-01-11T11:27:30.314" v="2449" actId="478"/>
          <ac:picMkLst>
            <pc:docMk/>
            <pc:sldMk cId="1887307946" sldId="269"/>
            <ac:picMk id="5" creationId="{6FFD45B6-CC29-4606-A188-B843622283A8}"/>
          </ac:picMkLst>
        </pc:picChg>
        <pc:picChg chg="add mod">
          <ac:chgData name="Coral Avital" userId="b56c5f9a-5b5b-44ae-b3ed-fb11a0ae0651" providerId="ADAL" clId="{2EE7F043-B757-4D06-8C8B-4DB106B1D190}" dt="2021-01-11T11:30:10.837" v="2571" actId="14861"/>
          <ac:picMkLst>
            <pc:docMk/>
            <pc:sldMk cId="1887307946" sldId="269"/>
            <ac:picMk id="1026" creationId="{567035F0-9DC8-4EB5-8EF0-F69CB08E9E6D}"/>
          </ac:picMkLst>
        </pc:picChg>
      </pc:sldChg>
      <pc:sldChg chg="addSp delSp modSp mod">
        <pc:chgData name="Coral Avital" userId="b56c5f9a-5b5b-44ae-b3ed-fb11a0ae0651" providerId="ADAL" clId="{2EE7F043-B757-4D06-8C8B-4DB106B1D190}" dt="2021-01-11T12:41:07.062" v="3432"/>
        <pc:sldMkLst>
          <pc:docMk/>
          <pc:sldMk cId="3135177602" sldId="270"/>
        </pc:sldMkLst>
        <pc:spChg chg="mod">
          <ac:chgData name="Coral Avital" userId="b56c5f9a-5b5b-44ae-b3ed-fb11a0ae0651" providerId="ADAL" clId="{2EE7F043-B757-4D06-8C8B-4DB106B1D190}" dt="2021-01-11T12:41:07.062" v="3432"/>
          <ac:spMkLst>
            <pc:docMk/>
            <pc:sldMk cId="3135177602" sldId="270"/>
            <ac:spMk id="2" creationId="{AA4A0E51-C6B3-489B-9176-345D1CAEB2F2}"/>
          </ac:spMkLst>
        </pc:spChg>
        <pc:spChg chg="del">
          <ac:chgData name="Coral Avital" userId="b56c5f9a-5b5b-44ae-b3ed-fb11a0ae0651" providerId="ADAL" clId="{2EE7F043-B757-4D06-8C8B-4DB106B1D190}" dt="2021-01-11T12:03:57.405" v="3070" actId="478"/>
          <ac:spMkLst>
            <pc:docMk/>
            <pc:sldMk cId="3135177602" sldId="270"/>
            <ac:spMk id="3" creationId="{AC4B711B-FB17-480B-B0F5-9A742F519BED}"/>
          </ac:spMkLst>
        </pc:spChg>
        <pc:spChg chg="add del mod">
          <ac:chgData name="Coral Avital" userId="b56c5f9a-5b5b-44ae-b3ed-fb11a0ae0651" providerId="ADAL" clId="{2EE7F043-B757-4D06-8C8B-4DB106B1D190}" dt="2021-01-11T12:04:09.725" v="3074" actId="478"/>
          <ac:spMkLst>
            <pc:docMk/>
            <pc:sldMk cId="3135177602" sldId="270"/>
            <ac:spMk id="8" creationId="{498D0347-38A1-41B1-BBAC-209D430EB5AA}"/>
          </ac:spMkLst>
        </pc:spChg>
        <pc:spChg chg="add mod">
          <ac:chgData name="Coral Avital" userId="b56c5f9a-5b5b-44ae-b3ed-fb11a0ae0651" providerId="ADAL" clId="{2EE7F043-B757-4D06-8C8B-4DB106B1D190}" dt="2021-01-11T12:24:39.902" v="3282" actId="14100"/>
          <ac:spMkLst>
            <pc:docMk/>
            <pc:sldMk cId="3135177602" sldId="270"/>
            <ac:spMk id="9" creationId="{E9FFB3EC-B0E3-425B-87B6-5EEF6A91477C}"/>
          </ac:spMkLst>
        </pc:spChg>
        <pc:picChg chg="add del mod">
          <ac:chgData name="Coral Avital" userId="b56c5f9a-5b5b-44ae-b3ed-fb11a0ae0651" providerId="ADAL" clId="{2EE7F043-B757-4D06-8C8B-4DB106B1D190}" dt="2021-01-11T11:59:13.425" v="2960" actId="21"/>
          <ac:picMkLst>
            <pc:docMk/>
            <pc:sldMk cId="3135177602" sldId="270"/>
            <ac:picMk id="6" creationId="{0465B5A6-2990-4D70-89B3-0FDB5BBC53C4}"/>
          </ac:picMkLst>
        </pc:picChg>
        <pc:picChg chg="add mod">
          <ac:chgData name="Coral Avital" userId="b56c5f9a-5b5b-44ae-b3ed-fb11a0ae0651" providerId="ADAL" clId="{2EE7F043-B757-4D06-8C8B-4DB106B1D190}" dt="2021-01-11T12:31:22.125" v="3305" actId="1076"/>
          <ac:picMkLst>
            <pc:docMk/>
            <pc:sldMk cId="3135177602" sldId="270"/>
            <ac:picMk id="2050" creationId="{F82B62AA-BEAF-477C-83F4-05F8AD7C4E16}"/>
          </ac:picMkLst>
        </pc:picChg>
      </pc:sldChg>
      <pc:sldChg chg="addSp delSp modSp mod">
        <pc:chgData name="Coral Avital" userId="b56c5f9a-5b5b-44ae-b3ed-fb11a0ae0651" providerId="ADAL" clId="{2EE7F043-B757-4D06-8C8B-4DB106B1D190}" dt="2021-01-11T12:41:07.062" v="3432"/>
        <pc:sldMkLst>
          <pc:docMk/>
          <pc:sldMk cId="2693111403" sldId="271"/>
        </pc:sldMkLst>
        <pc:spChg chg="mod">
          <ac:chgData name="Coral Avital" userId="b56c5f9a-5b5b-44ae-b3ed-fb11a0ae0651" providerId="ADAL" clId="{2EE7F043-B757-4D06-8C8B-4DB106B1D190}" dt="2021-01-11T12:41:07.062" v="3432"/>
          <ac:spMkLst>
            <pc:docMk/>
            <pc:sldMk cId="2693111403" sldId="271"/>
            <ac:spMk id="2" creationId="{020AAFC4-9AA3-4FD4-A9AF-810A1D3696E9}"/>
          </ac:spMkLst>
        </pc:spChg>
        <pc:spChg chg="add del mod">
          <ac:chgData name="Coral Avital" userId="b56c5f9a-5b5b-44ae-b3ed-fb11a0ae0651" providerId="ADAL" clId="{2EE7F043-B757-4D06-8C8B-4DB106B1D190}" dt="2021-01-11T12:08:37.266" v="3169" actId="478"/>
          <ac:spMkLst>
            <pc:docMk/>
            <pc:sldMk cId="2693111403" sldId="271"/>
            <ac:spMk id="4" creationId="{A551498B-444D-40B2-875F-F5D7883D463D}"/>
          </ac:spMkLst>
        </pc:spChg>
        <pc:spChg chg="del">
          <ac:chgData name="Coral Avital" userId="b56c5f9a-5b5b-44ae-b3ed-fb11a0ae0651" providerId="ADAL" clId="{2EE7F043-B757-4D06-8C8B-4DB106B1D190}" dt="2021-01-11T12:08:35.123" v="3168" actId="478"/>
          <ac:spMkLst>
            <pc:docMk/>
            <pc:sldMk cId="2693111403" sldId="271"/>
            <ac:spMk id="10" creationId="{825917FA-08FC-4E73-98BC-65549D7D32F1}"/>
          </ac:spMkLst>
        </pc:spChg>
        <pc:spChg chg="add mod">
          <ac:chgData name="Coral Avital" userId="b56c5f9a-5b5b-44ae-b3ed-fb11a0ae0651" providerId="ADAL" clId="{2EE7F043-B757-4D06-8C8B-4DB106B1D190}" dt="2021-01-11T12:31:44.588" v="3307" actId="14100"/>
          <ac:spMkLst>
            <pc:docMk/>
            <pc:sldMk cId="2693111403" sldId="271"/>
            <ac:spMk id="11" creationId="{53B0A7A5-BEF3-4B39-BA1E-D2672831BC6E}"/>
          </ac:spMkLst>
        </pc:spChg>
        <pc:spChg chg="mod">
          <ac:chgData name="Coral Avital" userId="b56c5f9a-5b5b-44ae-b3ed-fb11a0ae0651" providerId="ADAL" clId="{2EE7F043-B757-4D06-8C8B-4DB106B1D190}" dt="2021-01-11T12:24:14.627" v="3279" actId="12"/>
          <ac:spMkLst>
            <pc:docMk/>
            <pc:sldMk cId="2693111403" sldId="271"/>
            <ac:spMk id="12" creationId="{D6C4A5D7-1C2B-4A7A-AC44-2AB786A78235}"/>
          </ac:spMkLst>
        </pc:spChg>
      </pc:sldChg>
      <pc:sldChg chg="addSp delSp modSp mod ord">
        <pc:chgData name="Coral Avital" userId="b56c5f9a-5b5b-44ae-b3ed-fb11a0ae0651" providerId="ADAL" clId="{2EE7F043-B757-4D06-8C8B-4DB106B1D190}" dt="2021-01-11T12:41:07.062" v="3432"/>
        <pc:sldMkLst>
          <pc:docMk/>
          <pc:sldMk cId="3780918073" sldId="272"/>
        </pc:sldMkLst>
        <pc:spChg chg="mod">
          <ac:chgData name="Coral Avital" userId="b56c5f9a-5b5b-44ae-b3ed-fb11a0ae0651" providerId="ADAL" clId="{2EE7F043-B757-4D06-8C8B-4DB106B1D190}" dt="2021-01-11T12:41:07.062" v="3432"/>
          <ac:spMkLst>
            <pc:docMk/>
            <pc:sldMk cId="3780918073" sldId="272"/>
            <ac:spMk id="2" creationId="{97958050-8C0A-432E-BDD4-C6B78C69654F}"/>
          </ac:spMkLst>
        </pc:spChg>
        <pc:spChg chg="del">
          <ac:chgData name="Coral Avital" userId="b56c5f9a-5b5b-44ae-b3ed-fb11a0ae0651" providerId="ADAL" clId="{2EE7F043-B757-4D06-8C8B-4DB106B1D190}" dt="2021-01-11T12:08:51.898" v="3173" actId="478"/>
          <ac:spMkLst>
            <pc:docMk/>
            <pc:sldMk cId="3780918073" sldId="272"/>
            <ac:spMk id="7" creationId="{3DD2EB71-E80C-4C98-9A5D-1E68E99AF588}"/>
          </ac:spMkLst>
        </pc:spChg>
        <pc:spChg chg="add mod">
          <ac:chgData name="Coral Avital" userId="b56c5f9a-5b5b-44ae-b3ed-fb11a0ae0651" providerId="ADAL" clId="{2EE7F043-B757-4D06-8C8B-4DB106B1D190}" dt="2021-01-11T12:10:54.806" v="3187" actId="14100"/>
          <ac:spMkLst>
            <pc:docMk/>
            <pc:sldMk cId="3780918073" sldId="272"/>
            <ac:spMk id="8" creationId="{11A1140A-BBE7-4464-95BB-9A40CE627B3C}"/>
          </ac:spMkLst>
        </pc:spChg>
        <pc:spChg chg="mod">
          <ac:chgData name="Coral Avital" userId="b56c5f9a-5b5b-44ae-b3ed-fb11a0ae0651" providerId="ADAL" clId="{2EE7F043-B757-4D06-8C8B-4DB106B1D190}" dt="2021-01-11T12:11:49.264" v="3195" actId="12"/>
          <ac:spMkLst>
            <pc:docMk/>
            <pc:sldMk cId="3780918073" sldId="272"/>
            <ac:spMk id="9" creationId="{28736817-C985-4E66-9195-316B6EE8D828}"/>
          </ac:spMkLst>
        </pc:spChg>
        <pc:picChg chg="mod">
          <ac:chgData name="Coral Avital" userId="b56c5f9a-5b5b-44ae-b3ed-fb11a0ae0651" providerId="ADAL" clId="{2EE7F043-B757-4D06-8C8B-4DB106B1D190}" dt="2021-01-11T12:41:07.062" v="3432"/>
          <ac:picMkLst>
            <pc:docMk/>
            <pc:sldMk cId="3780918073" sldId="272"/>
            <ac:picMk id="6" creationId="{4B9D497E-FBFC-45B8-9094-15BF56F77943}"/>
          </ac:picMkLst>
        </pc:picChg>
      </pc:sldChg>
      <pc:sldChg chg="addSp delSp modSp mod">
        <pc:chgData name="Coral Avital" userId="b56c5f9a-5b5b-44ae-b3ed-fb11a0ae0651" providerId="ADAL" clId="{2EE7F043-B757-4D06-8C8B-4DB106B1D190}" dt="2021-01-11T12:41:07.062" v="3432"/>
        <pc:sldMkLst>
          <pc:docMk/>
          <pc:sldMk cId="1676160878" sldId="273"/>
        </pc:sldMkLst>
        <pc:spChg chg="mod">
          <ac:chgData name="Coral Avital" userId="b56c5f9a-5b5b-44ae-b3ed-fb11a0ae0651" providerId="ADAL" clId="{2EE7F043-B757-4D06-8C8B-4DB106B1D190}" dt="2021-01-11T12:41:07.062" v="3432"/>
          <ac:spMkLst>
            <pc:docMk/>
            <pc:sldMk cId="1676160878" sldId="273"/>
            <ac:spMk id="3" creationId="{582747A2-82B9-46DD-AB31-C25C5835E698}"/>
          </ac:spMkLst>
        </pc:spChg>
        <pc:spChg chg="add del mod">
          <ac:chgData name="Coral Avital" userId="b56c5f9a-5b5b-44ae-b3ed-fb11a0ae0651" providerId="ADAL" clId="{2EE7F043-B757-4D06-8C8B-4DB106B1D190}" dt="2021-01-10T13:46:15.602" v="1815" actId="478"/>
          <ac:spMkLst>
            <pc:docMk/>
            <pc:sldMk cId="1676160878" sldId="273"/>
            <ac:spMk id="4" creationId="{53DC5935-0C4A-4755-A3EB-F2DDBF2CAB6F}"/>
          </ac:spMkLst>
        </pc:spChg>
        <pc:spChg chg="add del mod">
          <ac:chgData name="Coral Avital" userId="b56c5f9a-5b5b-44ae-b3ed-fb11a0ae0651" providerId="ADAL" clId="{2EE7F043-B757-4D06-8C8B-4DB106B1D190}" dt="2021-01-10T13:37:48.550" v="1316" actId="478"/>
          <ac:spMkLst>
            <pc:docMk/>
            <pc:sldMk cId="1676160878" sldId="273"/>
            <ac:spMk id="6" creationId="{5B66E210-0031-4B4B-B89C-E6739E85DC2C}"/>
          </ac:spMkLst>
        </pc:spChg>
        <pc:spChg chg="add del mod">
          <ac:chgData name="Coral Avital" userId="b56c5f9a-5b5b-44ae-b3ed-fb11a0ae0651" providerId="ADAL" clId="{2EE7F043-B757-4D06-8C8B-4DB106B1D190}" dt="2021-01-10T13:34:06.888" v="1038" actId="478"/>
          <ac:spMkLst>
            <pc:docMk/>
            <pc:sldMk cId="1676160878" sldId="273"/>
            <ac:spMk id="8" creationId="{19F9E5E4-7D0A-4D6C-889E-F00921B20C41}"/>
          </ac:spMkLst>
        </pc:spChg>
        <pc:spChg chg="add mod">
          <ac:chgData name="Coral Avital" userId="b56c5f9a-5b5b-44ae-b3ed-fb11a0ae0651" providerId="ADAL" clId="{2EE7F043-B757-4D06-8C8B-4DB106B1D190}" dt="2021-01-11T11:50:40.823" v="2749" actId="1036"/>
          <ac:spMkLst>
            <pc:docMk/>
            <pc:sldMk cId="1676160878" sldId="273"/>
            <ac:spMk id="20" creationId="{730936CA-1143-4837-894F-FBB86CADD12A}"/>
          </ac:spMkLst>
        </pc:spChg>
        <pc:spChg chg="add del mod">
          <ac:chgData name="Coral Avital" userId="b56c5f9a-5b5b-44ae-b3ed-fb11a0ae0651" providerId="ADAL" clId="{2EE7F043-B757-4D06-8C8B-4DB106B1D190}" dt="2021-01-10T13:29:23.043" v="876" actId="478"/>
          <ac:spMkLst>
            <pc:docMk/>
            <pc:sldMk cId="1676160878" sldId="273"/>
            <ac:spMk id="22" creationId="{0E5B6C9C-4A84-4B0F-AB11-CA7DFE36CA7C}"/>
          </ac:spMkLst>
        </pc:spChg>
        <pc:spChg chg="add mod">
          <ac:chgData name="Coral Avital" userId="b56c5f9a-5b5b-44ae-b3ed-fb11a0ae0651" providerId="ADAL" clId="{2EE7F043-B757-4D06-8C8B-4DB106B1D190}" dt="2021-01-11T11:50:44.942" v="2752" actId="1035"/>
          <ac:spMkLst>
            <pc:docMk/>
            <pc:sldMk cId="1676160878" sldId="273"/>
            <ac:spMk id="25" creationId="{308C5AD4-68D0-40F3-BDF4-C1B0DB3431B4}"/>
          </ac:spMkLst>
        </pc:spChg>
        <pc:spChg chg="add del mod">
          <ac:chgData name="Coral Avital" userId="b56c5f9a-5b5b-44ae-b3ed-fb11a0ae0651" providerId="ADAL" clId="{2EE7F043-B757-4D06-8C8B-4DB106B1D190}" dt="2021-01-10T13:29:30.374" v="882" actId="478"/>
          <ac:spMkLst>
            <pc:docMk/>
            <pc:sldMk cId="1676160878" sldId="273"/>
            <ac:spMk id="27" creationId="{9175942A-BCE5-4912-8D29-A70FE8878DC1}"/>
          </ac:spMkLst>
        </pc:spChg>
        <pc:spChg chg="add mod">
          <ac:chgData name="Coral Avital" userId="b56c5f9a-5b5b-44ae-b3ed-fb11a0ae0651" providerId="ADAL" clId="{2EE7F043-B757-4D06-8C8B-4DB106B1D190}" dt="2021-01-11T12:21:19.907" v="3251" actId="1076"/>
          <ac:spMkLst>
            <pc:docMk/>
            <pc:sldMk cId="1676160878" sldId="273"/>
            <ac:spMk id="28" creationId="{AC2697C2-821A-437D-A1ED-C6A4BF5F1372}"/>
          </ac:spMkLst>
        </pc:spChg>
        <pc:spChg chg="add del mod">
          <ac:chgData name="Coral Avital" userId="b56c5f9a-5b5b-44ae-b3ed-fb11a0ae0651" providerId="ADAL" clId="{2EE7F043-B757-4D06-8C8B-4DB106B1D190}" dt="2021-01-10T13:44:09.324" v="1591" actId="478"/>
          <ac:spMkLst>
            <pc:docMk/>
            <pc:sldMk cId="1676160878" sldId="273"/>
            <ac:spMk id="28" creationId="{C2AFEA80-18C8-44DF-8A85-39F23B40C3D9}"/>
          </ac:spMkLst>
        </pc:spChg>
        <pc:spChg chg="add del mod">
          <ac:chgData name="Coral Avital" userId="b56c5f9a-5b5b-44ae-b3ed-fb11a0ae0651" providerId="ADAL" clId="{2EE7F043-B757-4D06-8C8B-4DB106B1D190}" dt="2021-01-10T13:44:03.867" v="1589" actId="478"/>
          <ac:spMkLst>
            <pc:docMk/>
            <pc:sldMk cId="1676160878" sldId="273"/>
            <ac:spMk id="29" creationId="{193FB393-51EE-431E-9A90-59DB15C97732}"/>
          </ac:spMkLst>
        </pc:spChg>
        <pc:spChg chg="add del mod">
          <ac:chgData name="Coral Avital" userId="b56c5f9a-5b5b-44ae-b3ed-fb11a0ae0651" providerId="ADAL" clId="{2EE7F043-B757-4D06-8C8B-4DB106B1D190}" dt="2021-01-10T13:44:06.348" v="1590" actId="478"/>
          <ac:spMkLst>
            <pc:docMk/>
            <pc:sldMk cId="1676160878" sldId="273"/>
            <ac:spMk id="30" creationId="{DB707855-4F97-44CF-8308-7B3502CFA5ED}"/>
          </ac:spMkLst>
        </pc:spChg>
        <pc:spChg chg="add mod">
          <ac:chgData name="Coral Avital" userId="b56c5f9a-5b5b-44ae-b3ed-fb11a0ae0651" providerId="ADAL" clId="{2EE7F043-B757-4D06-8C8B-4DB106B1D190}" dt="2021-01-11T11:51:08.465" v="2767" actId="1036"/>
          <ac:spMkLst>
            <pc:docMk/>
            <pc:sldMk cId="1676160878" sldId="273"/>
            <ac:spMk id="31" creationId="{7C915B1A-7F92-444D-AD08-72EAC698DE21}"/>
          </ac:spMkLst>
        </pc:spChg>
        <pc:spChg chg="add del mod">
          <ac:chgData name="Coral Avital" userId="b56c5f9a-5b5b-44ae-b3ed-fb11a0ae0651" providerId="ADAL" clId="{2EE7F043-B757-4D06-8C8B-4DB106B1D190}" dt="2021-01-10T13:30:05.149" v="919" actId="478"/>
          <ac:spMkLst>
            <pc:docMk/>
            <pc:sldMk cId="1676160878" sldId="273"/>
            <ac:spMk id="33" creationId="{1259869B-4189-41F8-9554-63D286EFB09F}"/>
          </ac:spMkLst>
        </pc:spChg>
        <pc:spChg chg="add mod">
          <ac:chgData name="Coral Avital" userId="b56c5f9a-5b5b-44ae-b3ed-fb11a0ae0651" providerId="ADAL" clId="{2EE7F043-B757-4D06-8C8B-4DB106B1D190}" dt="2021-01-11T11:51:03.143" v="2762" actId="1035"/>
          <ac:spMkLst>
            <pc:docMk/>
            <pc:sldMk cId="1676160878" sldId="273"/>
            <ac:spMk id="40" creationId="{A45141FF-F5D2-45E4-B6E1-F33DBC377243}"/>
          </ac:spMkLst>
        </pc:spChg>
        <pc:spChg chg="add mod">
          <ac:chgData name="Coral Avital" userId="b56c5f9a-5b5b-44ae-b3ed-fb11a0ae0651" providerId="ADAL" clId="{2EE7F043-B757-4D06-8C8B-4DB106B1D190}" dt="2021-01-11T11:50:54.231" v="2754" actId="1076"/>
          <ac:spMkLst>
            <pc:docMk/>
            <pc:sldMk cId="1676160878" sldId="273"/>
            <ac:spMk id="41" creationId="{53D70A9B-A9B8-4971-8099-950F9BF4DE9F}"/>
          </ac:spMkLst>
        </pc:spChg>
        <pc:spChg chg="add mod">
          <ac:chgData name="Coral Avital" userId="b56c5f9a-5b5b-44ae-b3ed-fb11a0ae0651" providerId="ADAL" clId="{2EE7F043-B757-4D06-8C8B-4DB106B1D190}" dt="2021-01-11T11:36:22.718" v="2626" actId="207"/>
          <ac:spMkLst>
            <pc:docMk/>
            <pc:sldMk cId="1676160878" sldId="273"/>
            <ac:spMk id="42" creationId="{5CA971D1-1E60-4D77-966C-9354B3844008}"/>
          </ac:spMkLst>
        </pc:spChg>
        <pc:spChg chg="mod">
          <ac:chgData name="Coral Avital" userId="b56c5f9a-5b5b-44ae-b3ed-fb11a0ae0651" providerId="ADAL" clId="{2EE7F043-B757-4D06-8C8B-4DB106B1D190}" dt="2021-01-11T12:21:45.461" v="3262" actId="1037"/>
          <ac:spMkLst>
            <pc:docMk/>
            <pc:sldMk cId="1676160878" sldId="273"/>
            <ac:spMk id="73" creationId="{59944BFF-EB0E-47AA-AE6D-B2808E119493}"/>
          </ac:spMkLst>
        </pc:spChg>
        <pc:spChg chg="mod">
          <ac:chgData name="Coral Avital" userId="b56c5f9a-5b5b-44ae-b3ed-fb11a0ae0651" providerId="ADAL" clId="{2EE7F043-B757-4D06-8C8B-4DB106B1D190}" dt="2021-01-11T11:50:17.006" v="2726" actId="1036"/>
          <ac:spMkLst>
            <pc:docMk/>
            <pc:sldMk cId="1676160878" sldId="273"/>
            <ac:spMk id="75" creationId="{54A28B80-949D-4875-8454-65C677C242C0}"/>
          </ac:spMkLst>
        </pc:spChg>
        <pc:spChg chg="mod">
          <ac:chgData name="Coral Avital" userId="b56c5f9a-5b5b-44ae-b3ed-fb11a0ae0651" providerId="ADAL" clId="{2EE7F043-B757-4D06-8C8B-4DB106B1D190}" dt="2021-01-11T11:50:08.400" v="2719" actId="1035"/>
          <ac:spMkLst>
            <pc:docMk/>
            <pc:sldMk cId="1676160878" sldId="273"/>
            <ac:spMk id="76" creationId="{F85615EC-ED58-4535-8364-5453CA87C6BB}"/>
          </ac:spMkLst>
        </pc:spChg>
        <pc:spChg chg="del mod">
          <ac:chgData name="Coral Avital" userId="b56c5f9a-5b5b-44ae-b3ed-fb11a0ae0651" providerId="ADAL" clId="{2EE7F043-B757-4D06-8C8B-4DB106B1D190}" dt="2021-01-10T13:29:43.587" v="892" actId="478"/>
          <ac:spMkLst>
            <pc:docMk/>
            <pc:sldMk cId="1676160878" sldId="273"/>
            <ac:spMk id="78" creationId="{07F9DC5B-EFCF-4160-9CA2-67357CDD5404}"/>
          </ac:spMkLst>
        </pc:spChg>
        <pc:spChg chg="mod">
          <ac:chgData name="Coral Avital" userId="b56c5f9a-5b5b-44ae-b3ed-fb11a0ae0651" providerId="ADAL" clId="{2EE7F043-B757-4D06-8C8B-4DB106B1D190}" dt="2021-01-11T11:51:33.223" v="2786" actId="1036"/>
          <ac:spMkLst>
            <pc:docMk/>
            <pc:sldMk cId="1676160878" sldId="273"/>
            <ac:spMk id="80" creationId="{E86E6499-D2B1-4F88-A5B6-F0C83093D6C8}"/>
          </ac:spMkLst>
        </pc:spChg>
        <pc:spChg chg="mod">
          <ac:chgData name="Coral Avital" userId="b56c5f9a-5b5b-44ae-b3ed-fb11a0ae0651" providerId="ADAL" clId="{2EE7F043-B757-4D06-8C8B-4DB106B1D190}" dt="2021-01-11T11:51:20.032" v="2775" actId="1036"/>
          <ac:spMkLst>
            <pc:docMk/>
            <pc:sldMk cId="1676160878" sldId="273"/>
            <ac:spMk id="81" creationId="{9CAD9DA0-591D-4655-BE3B-D2162C5D73BB}"/>
          </ac:spMkLst>
        </pc:spChg>
        <pc:spChg chg="del mod">
          <ac:chgData name="Coral Avital" userId="b56c5f9a-5b5b-44ae-b3ed-fb11a0ae0651" providerId="ADAL" clId="{2EE7F043-B757-4D06-8C8B-4DB106B1D190}" dt="2021-01-10T13:29:51.449" v="901" actId="478"/>
          <ac:spMkLst>
            <pc:docMk/>
            <pc:sldMk cId="1676160878" sldId="273"/>
            <ac:spMk id="82" creationId="{7496B20D-BD66-4B27-84AA-E50FEB2506C5}"/>
          </ac:spMkLst>
        </pc:spChg>
        <pc:spChg chg="mod">
          <ac:chgData name="Coral Avital" userId="b56c5f9a-5b5b-44ae-b3ed-fb11a0ae0651" providerId="ADAL" clId="{2EE7F043-B757-4D06-8C8B-4DB106B1D190}" dt="2021-01-11T11:51:56.662" v="2804" actId="1036"/>
          <ac:spMkLst>
            <pc:docMk/>
            <pc:sldMk cId="1676160878" sldId="273"/>
            <ac:spMk id="84" creationId="{33A97CBA-B92B-47D6-939E-FC794AA85C08}"/>
          </ac:spMkLst>
        </pc:spChg>
        <pc:spChg chg="mod">
          <ac:chgData name="Coral Avital" userId="b56c5f9a-5b5b-44ae-b3ed-fb11a0ae0651" providerId="ADAL" clId="{2EE7F043-B757-4D06-8C8B-4DB106B1D190}" dt="2021-01-11T11:51:48.246" v="2797" actId="1036"/>
          <ac:spMkLst>
            <pc:docMk/>
            <pc:sldMk cId="1676160878" sldId="273"/>
            <ac:spMk id="85" creationId="{63255D73-8481-4553-B0E0-EEAB97E8A603}"/>
          </ac:spMkLst>
        </pc:spChg>
        <pc:spChg chg="del mod">
          <ac:chgData name="Coral Avital" userId="b56c5f9a-5b5b-44ae-b3ed-fb11a0ae0651" providerId="ADAL" clId="{2EE7F043-B757-4D06-8C8B-4DB106B1D190}" dt="2021-01-10T13:29:58.388" v="910" actId="478"/>
          <ac:spMkLst>
            <pc:docMk/>
            <pc:sldMk cId="1676160878" sldId="273"/>
            <ac:spMk id="86" creationId="{F71D59A8-B12B-4EFC-8838-C21115F76149}"/>
          </ac:spMkLst>
        </pc:spChg>
        <pc:picChg chg="add mod">
          <ac:chgData name="Coral Avital" userId="b56c5f9a-5b5b-44ae-b3ed-fb11a0ae0651" providerId="ADAL" clId="{2EE7F043-B757-4D06-8C8B-4DB106B1D190}" dt="2021-01-11T11:49:51.976" v="2702" actId="1036"/>
          <ac:picMkLst>
            <pc:docMk/>
            <pc:sldMk cId="1676160878" sldId="273"/>
            <ac:picMk id="19" creationId="{F5C84D2E-EB89-4AA8-9443-9F2FA699EE30}"/>
          </ac:picMkLst>
        </pc:picChg>
        <pc:picChg chg="add mod">
          <ac:chgData name="Coral Avital" userId="b56c5f9a-5b5b-44ae-b3ed-fb11a0ae0651" providerId="ADAL" clId="{2EE7F043-B757-4D06-8C8B-4DB106B1D190}" dt="2021-01-11T11:52:39.369" v="2821" actId="1076"/>
          <ac:picMkLst>
            <pc:docMk/>
            <pc:sldMk cId="1676160878" sldId="273"/>
            <ac:picMk id="23" creationId="{52031419-6FAF-4651-B719-53893CA454D9}"/>
          </ac:picMkLst>
        </pc:picChg>
        <pc:picChg chg="add mod">
          <ac:chgData name="Coral Avital" userId="b56c5f9a-5b5b-44ae-b3ed-fb11a0ae0651" providerId="ADAL" clId="{2EE7F043-B757-4D06-8C8B-4DB106B1D190}" dt="2021-01-11T11:50:58.192" v="2759" actId="1036"/>
          <ac:picMkLst>
            <pc:docMk/>
            <pc:sldMk cId="1676160878" sldId="273"/>
            <ac:picMk id="24" creationId="{96AF35E7-B953-4751-8ACB-F33F3BC5E948}"/>
          </ac:picMkLst>
        </pc:picChg>
        <pc:picChg chg="mod">
          <ac:chgData name="Coral Avital" userId="b56c5f9a-5b5b-44ae-b3ed-fb11a0ae0651" providerId="ADAL" clId="{2EE7F043-B757-4D06-8C8B-4DB106B1D190}" dt="2021-01-11T11:52:56.944" v="2834" actId="1076"/>
          <ac:picMkLst>
            <pc:docMk/>
            <pc:sldMk cId="1676160878" sldId="273"/>
            <ac:picMk id="88" creationId="{19C1C15E-A3C7-49BA-BCDD-5C95EE280367}"/>
          </ac:picMkLst>
        </pc:picChg>
        <pc:picChg chg="mod">
          <ac:chgData name="Coral Avital" userId="b56c5f9a-5b5b-44ae-b3ed-fb11a0ae0651" providerId="ADAL" clId="{2EE7F043-B757-4D06-8C8B-4DB106B1D190}" dt="2021-01-11T12:41:07.062" v="3432"/>
          <ac:picMkLst>
            <pc:docMk/>
            <pc:sldMk cId="1676160878" sldId="273"/>
            <ac:picMk id="92" creationId="{921A3CFA-B715-446B-83FD-D5AA8586EBE2}"/>
          </ac:picMkLst>
        </pc:picChg>
        <pc:picChg chg="mod">
          <ac:chgData name="Coral Avital" userId="b56c5f9a-5b5b-44ae-b3ed-fb11a0ae0651" providerId="ADAL" clId="{2EE7F043-B757-4D06-8C8B-4DB106B1D190}" dt="2021-01-11T12:41:07.062" v="3432"/>
          <ac:picMkLst>
            <pc:docMk/>
            <pc:sldMk cId="1676160878" sldId="273"/>
            <ac:picMk id="94" creationId="{678140F2-20DC-49B9-8BD8-815437A060C9}"/>
          </ac:picMkLst>
        </pc:picChg>
        <pc:cxnChg chg="add mod">
          <ac:chgData name="Coral Avital" userId="b56c5f9a-5b5b-44ae-b3ed-fb11a0ae0651" providerId="ADAL" clId="{2EE7F043-B757-4D06-8C8B-4DB106B1D190}" dt="2021-01-10T13:46:02.932" v="1806" actId="1037"/>
          <ac:cxnSpMkLst>
            <pc:docMk/>
            <pc:sldMk cId="1676160878" sldId="273"/>
            <ac:cxnSpMk id="21" creationId="{9F34C340-E111-4DFE-82CC-782DCAAE8152}"/>
          </ac:cxnSpMkLst>
        </pc:cxnChg>
        <pc:cxnChg chg="add mod">
          <ac:chgData name="Coral Avital" userId="b56c5f9a-5b5b-44ae-b3ed-fb11a0ae0651" providerId="ADAL" clId="{2EE7F043-B757-4D06-8C8B-4DB106B1D190}" dt="2021-01-11T11:50:48.749" v="2753" actId="1076"/>
          <ac:cxnSpMkLst>
            <pc:docMk/>
            <pc:sldMk cId="1676160878" sldId="273"/>
            <ac:cxnSpMk id="26" creationId="{B64C9D9A-113C-4A76-9FE2-AFFFC3A6B19C}"/>
          </ac:cxnSpMkLst>
        </pc:cxnChg>
        <pc:cxnChg chg="add mod">
          <ac:chgData name="Coral Avital" userId="b56c5f9a-5b5b-44ae-b3ed-fb11a0ae0651" providerId="ADAL" clId="{2EE7F043-B757-4D06-8C8B-4DB106B1D190}" dt="2021-01-11T11:51:05.167" v="2764" actId="1036"/>
          <ac:cxnSpMkLst>
            <pc:docMk/>
            <pc:sldMk cId="1676160878" sldId="273"/>
            <ac:cxnSpMk id="32" creationId="{84961E9A-943A-4590-9B23-19984785166C}"/>
          </ac:cxnSpMkLst>
        </pc:cxnChg>
        <pc:cxnChg chg="mod">
          <ac:chgData name="Coral Avital" userId="b56c5f9a-5b5b-44ae-b3ed-fb11a0ae0651" providerId="ADAL" clId="{2EE7F043-B757-4D06-8C8B-4DB106B1D190}" dt="2021-01-11T11:50:11.278" v="2720" actId="1035"/>
          <ac:cxnSpMkLst>
            <pc:docMk/>
            <pc:sldMk cId="1676160878" sldId="273"/>
            <ac:cxnSpMk id="95" creationId="{80BC67F4-4E33-4709-9D60-593B322A8C48}"/>
          </ac:cxnSpMkLst>
        </pc:cxnChg>
        <pc:cxnChg chg="mod">
          <ac:chgData name="Coral Avital" userId="b56c5f9a-5b5b-44ae-b3ed-fb11a0ae0651" providerId="ADAL" clId="{2EE7F043-B757-4D06-8C8B-4DB106B1D190}" dt="2021-01-11T11:51:25.548" v="2778" actId="1036"/>
          <ac:cxnSpMkLst>
            <pc:docMk/>
            <pc:sldMk cId="1676160878" sldId="273"/>
            <ac:cxnSpMk id="96" creationId="{F57D445D-9983-4AAC-8E68-88EA351CB22B}"/>
          </ac:cxnSpMkLst>
        </pc:cxnChg>
        <pc:cxnChg chg="mod">
          <ac:chgData name="Coral Avital" userId="b56c5f9a-5b5b-44ae-b3ed-fb11a0ae0651" providerId="ADAL" clId="{2EE7F043-B757-4D06-8C8B-4DB106B1D190}" dt="2021-01-11T11:51:50.751" v="2800" actId="1036"/>
          <ac:cxnSpMkLst>
            <pc:docMk/>
            <pc:sldMk cId="1676160878" sldId="273"/>
            <ac:cxnSpMk id="97" creationId="{0BCA98FD-268D-47AA-8871-119024D92EA6}"/>
          </ac:cxnSpMkLst>
        </pc:cxnChg>
      </pc:sldChg>
      <pc:sldChg chg="delSp modSp del mod setBg">
        <pc:chgData name="Coral Avital" userId="b56c5f9a-5b5b-44ae-b3ed-fb11a0ae0651" providerId="ADAL" clId="{2EE7F043-B757-4D06-8C8B-4DB106B1D190}" dt="2021-01-11T12:43:42.104" v="3562" actId="47"/>
        <pc:sldMkLst>
          <pc:docMk/>
          <pc:sldMk cId="4155564764" sldId="278"/>
        </pc:sldMkLst>
        <pc:spChg chg="mod">
          <ac:chgData name="Coral Avital" userId="b56c5f9a-5b5b-44ae-b3ed-fb11a0ae0651" providerId="ADAL" clId="{2EE7F043-B757-4D06-8C8B-4DB106B1D190}" dt="2021-01-11T12:38:52.096" v="3410" actId="115"/>
          <ac:spMkLst>
            <pc:docMk/>
            <pc:sldMk cId="4155564764" sldId="278"/>
            <ac:spMk id="2" creationId="{05F54379-12DC-488A-96E2-264D244A381B}"/>
          </ac:spMkLst>
        </pc:spChg>
        <pc:spChg chg="mod">
          <ac:chgData name="Coral Avital" userId="b56c5f9a-5b5b-44ae-b3ed-fb11a0ae0651" providerId="ADAL" clId="{2EE7F043-B757-4D06-8C8B-4DB106B1D190}" dt="2021-01-11T12:39:27.493" v="3416" actId="1076"/>
          <ac:spMkLst>
            <pc:docMk/>
            <pc:sldMk cId="4155564764" sldId="278"/>
            <ac:spMk id="3" creationId="{18397F9A-0355-4091-BDD7-5C578348C1FB}"/>
          </ac:spMkLst>
        </pc:spChg>
        <pc:spChg chg="mod">
          <ac:chgData name="Coral Avital" userId="b56c5f9a-5b5b-44ae-b3ed-fb11a0ae0651" providerId="ADAL" clId="{2EE7F043-B757-4D06-8C8B-4DB106B1D190}" dt="2021-01-11T12:41:07.062" v="3432"/>
          <ac:spMkLst>
            <pc:docMk/>
            <pc:sldMk cId="4155564764" sldId="278"/>
            <ac:spMk id="4" creationId="{1330DBC9-EEFC-416D-BFAD-DB6D1A9E8CB2}"/>
          </ac:spMkLst>
        </pc:spChg>
        <pc:spChg chg="mod">
          <ac:chgData name="Coral Avital" userId="b56c5f9a-5b5b-44ae-b3ed-fb11a0ae0651" providerId="ADAL" clId="{2EE7F043-B757-4D06-8C8B-4DB106B1D190}" dt="2021-01-11T12:39:12.652" v="3414" actId="14100"/>
          <ac:spMkLst>
            <pc:docMk/>
            <pc:sldMk cId="4155564764" sldId="278"/>
            <ac:spMk id="14" creationId="{FEBB8673-0A72-4C5C-8239-7EF600504010}"/>
          </ac:spMkLst>
        </pc:spChg>
        <pc:picChg chg="del">
          <ac:chgData name="Coral Avital" userId="b56c5f9a-5b5b-44ae-b3ed-fb11a0ae0651" providerId="ADAL" clId="{2EE7F043-B757-4D06-8C8B-4DB106B1D190}" dt="2021-01-11T12:42:05.464" v="3437" actId="478"/>
          <ac:picMkLst>
            <pc:docMk/>
            <pc:sldMk cId="4155564764" sldId="278"/>
            <ac:picMk id="5" creationId="{915AFCFD-8588-4C06-B770-CD82F2D798B5}"/>
          </ac:picMkLst>
        </pc:picChg>
      </pc:sldChg>
      <pc:sldChg chg="modSp mod">
        <pc:chgData name="Coral Avital" userId="b56c5f9a-5b5b-44ae-b3ed-fb11a0ae0651" providerId="ADAL" clId="{2EE7F043-B757-4D06-8C8B-4DB106B1D190}" dt="2021-01-11T12:41:07.062" v="3432"/>
        <pc:sldMkLst>
          <pc:docMk/>
          <pc:sldMk cId="4170961216" sldId="279"/>
        </pc:sldMkLst>
        <pc:spChg chg="mod">
          <ac:chgData name="Coral Avital" userId="b56c5f9a-5b5b-44ae-b3ed-fb11a0ae0651" providerId="ADAL" clId="{2EE7F043-B757-4D06-8C8B-4DB106B1D190}" dt="2021-01-10T13:52:48.071" v="1997" actId="207"/>
          <ac:spMkLst>
            <pc:docMk/>
            <pc:sldMk cId="4170961216" sldId="279"/>
            <ac:spMk id="2" creationId="{05F54379-12DC-488A-96E2-264D244A381B}"/>
          </ac:spMkLst>
        </pc:spChg>
        <pc:spChg chg="mod">
          <ac:chgData name="Coral Avital" userId="b56c5f9a-5b5b-44ae-b3ed-fb11a0ae0651" providerId="ADAL" clId="{2EE7F043-B757-4D06-8C8B-4DB106B1D190}" dt="2021-01-11T11:07:06.348" v="2336" actId="108"/>
          <ac:spMkLst>
            <pc:docMk/>
            <pc:sldMk cId="4170961216" sldId="279"/>
            <ac:spMk id="3" creationId="{18397F9A-0355-4091-BDD7-5C578348C1FB}"/>
          </ac:spMkLst>
        </pc:spChg>
        <pc:spChg chg="mod">
          <ac:chgData name="Coral Avital" userId="b56c5f9a-5b5b-44ae-b3ed-fb11a0ae0651" providerId="ADAL" clId="{2EE7F043-B757-4D06-8C8B-4DB106B1D190}" dt="2021-01-11T12:41:07.062" v="3432"/>
          <ac:spMkLst>
            <pc:docMk/>
            <pc:sldMk cId="4170961216" sldId="279"/>
            <ac:spMk id="4" creationId="{1330DBC9-EEFC-416D-BFAD-DB6D1A9E8CB2}"/>
          </ac:spMkLst>
        </pc:spChg>
        <pc:spChg chg="mod">
          <ac:chgData name="Coral Avital" userId="b56c5f9a-5b5b-44ae-b3ed-fb11a0ae0651" providerId="ADAL" clId="{2EE7F043-B757-4D06-8C8B-4DB106B1D190}" dt="2021-01-10T14:17:41.899" v="2263" actId="14100"/>
          <ac:spMkLst>
            <pc:docMk/>
            <pc:sldMk cId="4170961216" sldId="279"/>
            <ac:spMk id="8" creationId="{0D9263D0-7B10-45A1-AD9E-D040B170EFE2}"/>
          </ac:spMkLst>
        </pc:spChg>
        <pc:spChg chg="mod">
          <ac:chgData name="Coral Avital" userId="b56c5f9a-5b5b-44ae-b3ed-fb11a0ae0651" providerId="ADAL" clId="{2EE7F043-B757-4D06-8C8B-4DB106B1D190}" dt="2021-01-10T14:17:36.463" v="2262" actId="27636"/>
          <ac:spMkLst>
            <pc:docMk/>
            <pc:sldMk cId="4170961216" sldId="279"/>
            <ac:spMk id="10" creationId="{9884D43A-F693-45B5-941E-26162517B9A6}"/>
          </ac:spMkLst>
        </pc:spChg>
        <pc:spChg chg="mod">
          <ac:chgData name="Coral Avital" userId="b56c5f9a-5b5b-44ae-b3ed-fb11a0ae0651" providerId="ADAL" clId="{2EE7F043-B757-4D06-8C8B-4DB106B1D190}" dt="2021-01-10T14:10:39.502" v="2215" actId="1035"/>
          <ac:spMkLst>
            <pc:docMk/>
            <pc:sldMk cId="4170961216" sldId="279"/>
            <ac:spMk id="20" creationId="{F39CF165-4D0A-4FFE-A234-42CF6D42A53E}"/>
          </ac:spMkLst>
        </pc:spChg>
        <pc:spChg chg="mod">
          <ac:chgData name="Coral Avital" userId="b56c5f9a-5b5b-44ae-b3ed-fb11a0ae0651" providerId="ADAL" clId="{2EE7F043-B757-4D06-8C8B-4DB106B1D190}" dt="2021-01-10T14:10:51" v="2237" actId="1035"/>
          <ac:spMkLst>
            <pc:docMk/>
            <pc:sldMk cId="4170961216" sldId="279"/>
            <ac:spMk id="21" creationId="{DC1439B0-F39B-424E-8629-432D70098BBA}"/>
          </ac:spMkLst>
        </pc:spChg>
        <pc:spChg chg="mod">
          <ac:chgData name="Coral Avital" userId="b56c5f9a-5b5b-44ae-b3ed-fb11a0ae0651" providerId="ADAL" clId="{2EE7F043-B757-4D06-8C8B-4DB106B1D190}" dt="2021-01-10T14:11:03.877" v="2256" actId="1035"/>
          <ac:spMkLst>
            <pc:docMk/>
            <pc:sldMk cId="4170961216" sldId="279"/>
            <ac:spMk id="22" creationId="{7E38BBAF-0461-4D34-ACB4-015B330D3CCC}"/>
          </ac:spMkLst>
        </pc:spChg>
      </pc:sldChg>
      <pc:sldChg chg="addSp delSp modSp mod">
        <pc:chgData name="Coral Avital" userId="b56c5f9a-5b5b-44ae-b3ed-fb11a0ae0651" providerId="ADAL" clId="{2EE7F043-B757-4D06-8C8B-4DB106B1D190}" dt="2021-01-11T12:41:07.062" v="3432"/>
        <pc:sldMkLst>
          <pc:docMk/>
          <pc:sldMk cId="2811499314" sldId="281"/>
        </pc:sldMkLst>
        <pc:spChg chg="mod">
          <ac:chgData name="Coral Avital" userId="b56c5f9a-5b5b-44ae-b3ed-fb11a0ae0651" providerId="ADAL" clId="{2EE7F043-B757-4D06-8C8B-4DB106B1D190}" dt="2021-01-11T12:41:07.062" v="3432"/>
          <ac:spMkLst>
            <pc:docMk/>
            <pc:sldMk cId="2811499314" sldId="281"/>
            <ac:spMk id="2" creationId="{5FAEC97E-A437-4843-81CB-2F215D3EA4E5}"/>
          </ac:spMkLst>
        </pc:spChg>
        <pc:spChg chg="mod">
          <ac:chgData name="Coral Avital" userId="b56c5f9a-5b5b-44ae-b3ed-fb11a0ae0651" providerId="ADAL" clId="{2EE7F043-B757-4D06-8C8B-4DB106B1D190}" dt="2021-01-11T12:41:07.062" v="3432"/>
          <ac:spMkLst>
            <pc:docMk/>
            <pc:sldMk cId="2811499314" sldId="281"/>
            <ac:spMk id="3" creationId="{9633E64F-4DBA-44B0-97B6-58474E70EB7F}"/>
          </ac:spMkLst>
        </pc:spChg>
        <pc:spChg chg="mod">
          <ac:chgData name="Coral Avital" userId="b56c5f9a-5b5b-44ae-b3ed-fb11a0ae0651" providerId="ADAL" clId="{2EE7F043-B757-4D06-8C8B-4DB106B1D190}" dt="2021-01-10T13:53:16.255" v="2029" actId="5793"/>
          <ac:spMkLst>
            <pc:docMk/>
            <pc:sldMk cId="2811499314" sldId="281"/>
            <ac:spMk id="5" creationId="{D3659FA1-93D3-46F2-9245-9BB2309C53A4}"/>
          </ac:spMkLst>
        </pc:spChg>
        <pc:spChg chg="mod">
          <ac:chgData name="Coral Avital" userId="b56c5f9a-5b5b-44ae-b3ed-fb11a0ae0651" providerId="ADAL" clId="{2EE7F043-B757-4D06-8C8B-4DB106B1D190}" dt="2021-01-10T13:56:00.024" v="2145" actId="20577"/>
          <ac:spMkLst>
            <pc:docMk/>
            <pc:sldMk cId="2811499314" sldId="281"/>
            <ac:spMk id="6" creationId="{85D9ABDA-7D25-45FF-9839-7F7886D956E3}"/>
          </ac:spMkLst>
        </pc:spChg>
        <pc:spChg chg="mod">
          <ac:chgData name="Coral Avital" userId="b56c5f9a-5b5b-44ae-b3ed-fb11a0ae0651" providerId="ADAL" clId="{2EE7F043-B757-4D06-8C8B-4DB106B1D190}" dt="2021-01-11T12:41:07.062" v="3432"/>
          <ac:spMkLst>
            <pc:docMk/>
            <pc:sldMk cId="2811499314" sldId="281"/>
            <ac:spMk id="27" creationId="{36D1E065-62B5-4D94-BE31-531E357C79F1}"/>
          </ac:spMkLst>
        </pc:spChg>
        <pc:spChg chg="mod">
          <ac:chgData name="Coral Avital" userId="b56c5f9a-5b5b-44ae-b3ed-fb11a0ae0651" providerId="ADAL" clId="{2EE7F043-B757-4D06-8C8B-4DB106B1D190}" dt="2021-01-11T12:41:07.062" v="3432"/>
          <ac:spMkLst>
            <pc:docMk/>
            <pc:sldMk cId="2811499314" sldId="281"/>
            <ac:spMk id="28" creationId="{624EE17F-6BE6-435B-8402-7E942E31D955}"/>
          </ac:spMkLst>
        </pc:spChg>
        <pc:spChg chg="mod">
          <ac:chgData name="Coral Avital" userId="b56c5f9a-5b5b-44ae-b3ed-fb11a0ae0651" providerId="ADAL" clId="{2EE7F043-B757-4D06-8C8B-4DB106B1D190}" dt="2021-01-10T13:53:11.174" v="2023" actId="20577"/>
          <ac:spMkLst>
            <pc:docMk/>
            <pc:sldMk cId="2811499314" sldId="281"/>
            <ac:spMk id="29" creationId="{44354466-168C-4056-96E7-4D2ABD373072}"/>
          </ac:spMkLst>
        </pc:spChg>
        <pc:spChg chg="mod">
          <ac:chgData name="Coral Avital" userId="b56c5f9a-5b5b-44ae-b3ed-fb11a0ae0651" providerId="ADAL" clId="{2EE7F043-B757-4D06-8C8B-4DB106B1D190}" dt="2021-01-11T12:41:07.062" v="3432"/>
          <ac:spMkLst>
            <pc:docMk/>
            <pc:sldMk cId="2811499314" sldId="281"/>
            <ac:spMk id="30" creationId="{76D004CC-05F4-4982-AE6B-C6E5D8E1CF5B}"/>
          </ac:spMkLst>
        </pc:spChg>
        <pc:spChg chg="add del">
          <ac:chgData name="Coral Avital" userId="b56c5f9a-5b5b-44ae-b3ed-fb11a0ae0651" providerId="ADAL" clId="{2EE7F043-B757-4D06-8C8B-4DB106B1D190}" dt="2021-01-11T12:41:04.743" v="3429" actId="478"/>
          <ac:spMkLst>
            <pc:docMk/>
            <pc:sldMk cId="2811499314" sldId="281"/>
            <ac:spMk id="36" creationId="{8C60CF3E-F7CF-4588-94B7-06B17195A378}"/>
          </ac:spMkLst>
        </pc:spChg>
      </pc:sldChg>
      <pc:sldChg chg="addSp delSp modSp add mod ord">
        <pc:chgData name="Coral Avital" userId="b56c5f9a-5b5b-44ae-b3ed-fb11a0ae0651" providerId="ADAL" clId="{2EE7F043-B757-4D06-8C8B-4DB106B1D190}" dt="2021-01-11T12:50:13.378" v="3730" actId="113"/>
        <pc:sldMkLst>
          <pc:docMk/>
          <pc:sldMk cId="1744970339" sldId="282"/>
        </pc:sldMkLst>
        <pc:spChg chg="mod">
          <ac:chgData name="Coral Avital" userId="b56c5f9a-5b5b-44ae-b3ed-fb11a0ae0651" providerId="ADAL" clId="{2EE7F043-B757-4D06-8C8B-4DB106B1D190}" dt="2021-01-11T12:50:13.378" v="3730" actId="113"/>
          <ac:spMkLst>
            <pc:docMk/>
            <pc:sldMk cId="1744970339" sldId="282"/>
            <ac:spMk id="3" creationId="{00000000-0000-0000-0000-000000000000}"/>
          </ac:spMkLst>
        </pc:spChg>
        <pc:spChg chg="add del mod">
          <ac:chgData name="Coral Avital" userId="b56c5f9a-5b5b-44ae-b3ed-fb11a0ae0651" providerId="ADAL" clId="{2EE7F043-B757-4D06-8C8B-4DB106B1D190}" dt="2021-01-11T12:44:28.070" v="3570"/>
          <ac:spMkLst>
            <pc:docMk/>
            <pc:sldMk cId="1744970339" sldId="282"/>
            <ac:spMk id="5" creationId="{70595F73-B104-4655-8F54-0F851EF88B94}"/>
          </ac:spMkLst>
        </pc:spChg>
        <pc:spChg chg="add del mod">
          <ac:chgData name="Coral Avital" userId="b56c5f9a-5b5b-44ae-b3ed-fb11a0ae0651" providerId="ADAL" clId="{2EE7F043-B757-4D06-8C8B-4DB106B1D190}" dt="2021-01-11T12:44:28.070" v="3570"/>
          <ac:spMkLst>
            <pc:docMk/>
            <pc:sldMk cId="1744970339" sldId="282"/>
            <ac:spMk id="6" creationId="{3107F764-63ED-464D-8694-6FD5A5DD6AF7}"/>
          </ac:spMkLst>
        </pc:spChg>
        <pc:spChg chg="add del mod">
          <ac:chgData name="Coral Avital" userId="b56c5f9a-5b5b-44ae-b3ed-fb11a0ae0651" providerId="ADAL" clId="{2EE7F043-B757-4D06-8C8B-4DB106B1D190}" dt="2021-01-11T12:44:28.070" v="3570"/>
          <ac:spMkLst>
            <pc:docMk/>
            <pc:sldMk cId="1744970339" sldId="282"/>
            <ac:spMk id="7" creationId="{F4EBD9E7-A596-4878-824F-7FB3B84A9D53}"/>
          </ac:spMkLst>
        </pc:spChg>
        <pc:spChg chg="add del mod">
          <ac:chgData name="Coral Avital" userId="b56c5f9a-5b5b-44ae-b3ed-fb11a0ae0651" providerId="ADAL" clId="{2EE7F043-B757-4D06-8C8B-4DB106B1D190}" dt="2021-01-11T12:44:28.070" v="3570"/>
          <ac:spMkLst>
            <pc:docMk/>
            <pc:sldMk cId="1744970339" sldId="282"/>
            <ac:spMk id="8" creationId="{4D154FBC-3040-4977-9421-AB34FA7338B5}"/>
          </ac:spMkLst>
        </pc:spChg>
        <pc:spChg chg="add del mod">
          <ac:chgData name="Coral Avital" userId="b56c5f9a-5b5b-44ae-b3ed-fb11a0ae0651" providerId="ADAL" clId="{2EE7F043-B757-4D06-8C8B-4DB106B1D190}" dt="2021-01-11T12:44:28.070" v="3570"/>
          <ac:spMkLst>
            <pc:docMk/>
            <pc:sldMk cId="1744970339" sldId="282"/>
            <ac:spMk id="9" creationId="{EAFD9099-C864-4E7D-95A8-0AF183779401}"/>
          </ac:spMkLst>
        </pc:spChg>
        <pc:spChg chg="add del mod">
          <ac:chgData name="Coral Avital" userId="b56c5f9a-5b5b-44ae-b3ed-fb11a0ae0651" providerId="ADAL" clId="{2EE7F043-B757-4D06-8C8B-4DB106B1D190}" dt="2021-01-11T12:44:28.070" v="3570"/>
          <ac:spMkLst>
            <pc:docMk/>
            <pc:sldMk cId="1744970339" sldId="282"/>
            <ac:spMk id="10" creationId="{78D0BA25-6D2B-48C4-BC23-10ED4247974B}"/>
          </ac:spMkLst>
        </pc:spChg>
        <pc:picChg chg="add mod">
          <ac:chgData name="Coral Avital" userId="b56c5f9a-5b5b-44ae-b3ed-fb11a0ae0651" providerId="ADAL" clId="{2EE7F043-B757-4D06-8C8B-4DB106B1D190}" dt="2021-01-11T12:49:55.802" v="3713" actId="1036"/>
          <ac:picMkLst>
            <pc:docMk/>
            <pc:sldMk cId="1744970339" sldId="282"/>
            <ac:picMk id="12" creationId="{7DAFDFAA-C53A-4A88-8F2B-9C18528D40B7}"/>
          </ac:picMkLst>
        </pc:picChg>
        <pc:picChg chg="add mod">
          <ac:chgData name="Coral Avital" userId="b56c5f9a-5b5b-44ae-b3ed-fb11a0ae0651" providerId="ADAL" clId="{2EE7F043-B757-4D06-8C8B-4DB106B1D190}" dt="2021-01-11T12:50:02.362" v="3723" actId="1036"/>
          <ac:picMkLst>
            <pc:docMk/>
            <pc:sldMk cId="1744970339" sldId="282"/>
            <ac:picMk id="14" creationId="{41D8C414-9309-42D8-B5DB-326502F08796}"/>
          </ac:picMkLst>
        </pc:picChg>
        <pc:picChg chg="add mod">
          <ac:chgData name="Coral Avital" userId="b56c5f9a-5b5b-44ae-b3ed-fb11a0ae0651" providerId="ADAL" clId="{2EE7F043-B757-4D06-8C8B-4DB106B1D190}" dt="2021-01-11T12:49:59.229" v="3718" actId="1036"/>
          <ac:picMkLst>
            <pc:docMk/>
            <pc:sldMk cId="1744970339" sldId="282"/>
            <ac:picMk id="16" creationId="{70A44971-F466-4864-8A03-CAEE80452D82}"/>
          </ac:picMkLst>
        </pc:picChg>
      </pc:sldChg>
      <pc:sldChg chg="addSp delSp modSp new mod">
        <pc:chgData name="Coral Avital" userId="b56c5f9a-5b5b-44ae-b3ed-fb11a0ae0651" providerId="ADAL" clId="{2EE7F043-B757-4D06-8C8B-4DB106B1D190}" dt="2021-01-11T13:04:46.274" v="3988" actId="20577"/>
        <pc:sldMkLst>
          <pc:docMk/>
          <pc:sldMk cId="1332429758" sldId="283"/>
        </pc:sldMkLst>
        <pc:spChg chg="del">
          <ac:chgData name="Coral Avital" userId="b56c5f9a-5b5b-44ae-b3ed-fb11a0ae0651" providerId="ADAL" clId="{2EE7F043-B757-4D06-8C8B-4DB106B1D190}" dt="2021-01-11T13:04:37.744" v="3981" actId="478"/>
          <ac:spMkLst>
            <pc:docMk/>
            <pc:sldMk cId="1332429758" sldId="283"/>
            <ac:spMk id="2" creationId="{4B109CB6-4D74-4F33-B08D-D27ACDA227E0}"/>
          </ac:spMkLst>
        </pc:spChg>
        <pc:spChg chg="del">
          <ac:chgData name="Coral Avital" userId="b56c5f9a-5b5b-44ae-b3ed-fb11a0ae0651" providerId="ADAL" clId="{2EE7F043-B757-4D06-8C8B-4DB106B1D190}" dt="2021-01-11T13:04:37.744" v="3981" actId="478"/>
          <ac:spMkLst>
            <pc:docMk/>
            <pc:sldMk cId="1332429758" sldId="283"/>
            <ac:spMk id="3" creationId="{1E51FF96-31C6-4D78-8091-12B922F8C097}"/>
          </ac:spMkLst>
        </pc:spChg>
        <pc:spChg chg="del">
          <ac:chgData name="Coral Avital" userId="b56c5f9a-5b5b-44ae-b3ed-fb11a0ae0651" providerId="ADAL" clId="{2EE7F043-B757-4D06-8C8B-4DB106B1D190}" dt="2021-01-11T13:04:37.744" v="3981" actId="478"/>
          <ac:spMkLst>
            <pc:docMk/>
            <pc:sldMk cId="1332429758" sldId="283"/>
            <ac:spMk id="4" creationId="{20FD0019-A786-476F-AD40-4488D6EDFE62}"/>
          </ac:spMkLst>
        </pc:spChg>
        <pc:spChg chg="del">
          <ac:chgData name="Coral Avital" userId="b56c5f9a-5b5b-44ae-b3ed-fb11a0ae0651" providerId="ADAL" clId="{2EE7F043-B757-4D06-8C8B-4DB106B1D190}" dt="2021-01-11T13:04:37.744" v="3981" actId="478"/>
          <ac:spMkLst>
            <pc:docMk/>
            <pc:sldMk cId="1332429758" sldId="283"/>
            <ac:spMk id="5" creationId="{670770C4-6008-4C0F-B25B-1A08827D67A6}"/>
          </ac:spMkLst>
        </pc:spChg>
        <pc:spChg chg="del">
          <ac:chgData name="Coral Avital" userId="b56c5f9a-5b5b-44ae-b3ed-fb11a0ae0651" providerId="ADAL" clId="{2EE7F043-B757-4D06-8C8B-4DB106B1D190}" dt="2021-01-11T13:04:37.744" v="3981" actId="478"/>
          <ac:spMkLst>
            <pc:docMk/>
            <pc:sldMk cId="1332429758" sldId="283"/>
            <ac:spMk id="6" creationId="{BA55B522-CA96-4A32-8681-5A8C1BDF795F}"/>
          </ac:spMkLst>
        </pc:spChg>
        <pc:spChg chg="del">
          <ac:chgData name="Coral Avital" userId="b56c5f9a-5b5b-44ae-b3ed-fb11a0ae0651" providerId="ADAL" clId="{2EE7F043-B757-4D06-8C8B-4DB106B1D190}" dt="2021-01-11T13:04:37.744" v="3981" actId="478"/>
          <ac:spMkLst>
            <pc:docMk/>
            <pc:sldMk cId="1332429758" sldId="283"/>
            <ac:spMk id="7" creationId="{A293659A-CB3E-475A-B679-E9F94DD17331}"/>
          </ac:spMkLst>
        </pc:spChg>
        <pc:spChg chg="del">
          <ac:chgData name="Coral Avital" userId="b56c5f9a-5b5b-44ae-b3ed-fb11a0ae0651" providerId="ADAL" clId="{2EE7F043-B757-4D06-8C8B-4DB106B1D190}" dt="2021-01-11T13:04:37.744" v="3981" actId="478"/>
          <ac:spMkLst>
            <pc:docMk/>
            <pc:sldMk cId="1332429758" sldId="283"/>
            <ac:spMk id="8" creationId="{FCD071CE-31CA-4435-9B41-8C75491DFDDD}"/>
          </ac:spMkLst>
        </pc:spChg>
        <pc:spChg chg="del">
          <ac:chgData name="Coral Avital" userId="b56c5f9a-5b5b-44ae-b3ed-fb11a0ae0651" providerId="ADAL" clId="{2EE7F043-B757-4D06-8C8B-4DB106B1D190}" dt="2021-01-11T13:04:37.744" v="3981" actId="478"/>
          <ac:spMkLst>
            <pc:docMk/>
            <pc:sldMk cId="1332429758" sldId="283"/>
            <ac:spMk id="9" creationId="{C291D9A5-1617-4273-94F8-5189E4FE0F68}"/>
          </ac:spMkLst>
        </pc:spChg>
        <pc:spChg chg="del">
          <ac:chgData name="Coral Avital" userId="b56c5f9a-5b5b-44ae-b3ed-fb11a0ae0651" providerId="ADAL" clId="{2EE7F043-B757-4D06-8C8B-4DB106B1D190}" dt="2021-01-11T13:04:37.744" v="3981" actId="478"/>
          <ac:spMkLst>
            <pc:docMk/>
            <pc:sldMk cId="1332429758" sldId="283"/>
            <ac:spMk id="10" creationId="{33D8C7DC-CE73-4344-9A22-ACFC6B46CCC6}"/>
          </ac:spMkLst>
        </pc:spChg>
        <pc:spChg chg="del">
          <ac:chgData name="Coral Avital" userId="b56c5f9a-5b5b-44ae-b3ed-fb11a0ae0651" providerId="ADAL" clId="{2EE7F043-B757-4D06-8C8B-4DB106B1D190}" dt="2021-01-11T13:04:37.744" v="3981" actId="478"/>
          <ac:spMkLst>
            <pc:docMk/>
            <pc:sldMk cId="1332429758" sldId="283"/>
            <ac:spMk id="11" creationId="{4D8C9799-E8D6-4037-89DE-664D0F00EDB0}"/>
          </ac:spMkLst>
        </pc:spChg>
        <pc:spChg chg="del">
          <ac:chgData name="Coral Avital" userId="b56c5f9a-5b5b-44ae-b3ed-fb11a0ae0651" providerId="ADAL" clId="{2EE7F043-B757-4D06-8C8B-4DB106B1D190}" dt="2021-01-11T13:04:37.744" v="3981" actId="478"/>
          <ac:spMkLst>
            <pc:docMk/>
            <pc:sldMk cId="1332429758" sldId="283"/>
            <ac:spMk id="12" creationId="{81BCFA3D-9F5A-4568-BB8F-2A5DCF302711}"/>
          </ac:spMkLst>
        </pc:spChg>
        <pc:spChg chg="del">
          <ac:chgData name="Coral Avital" userId="b56c5f9a-5b5b-44ae-b3ed-fb11a0ae0651" providerId="ADAL" clId="{2EE7F043-B757-4D06-8C8B-4DB106B1D190}" dt="2021-01-11T13:04:37.744" v="3981" actId="478"/>
          <ac:spMkLst>
            <pc:docMk/>
            <pc:sldMk cId="1332429758" sldId="283"/>
            <ac:spMk id="13" creationId="{EB7EC3D6-6EDC-44F1-94B6-43F17F2D40A4}"/>
          </ac:spMkLst>
        </pc:spChg>
        <pc:spChg chg="del">
          <ac:chgData name="Coral Avital" userId="b56c5f9a-5b5b-44ae-b3ed-fb11a0ae0651" providerId="ADAL" clId="{2EE7F043-B757-4D06-8C8B-4DB106B1D190}" dt="2021-01-11T13:04:37.744" v="3981" actId="478"/>
          <ac:spMkLst>
            <pc:docMk/>
            <pc:sldMk cId="1332429758" sldId="283"/>
            <ac:spMk id="14" creationId="{7BF53F11-8EFB-48BB-A802-14C4B471AF52}"/>
          </ac:spMkLst>
        </pc:spChg>
        <pc:spChg chg="del">
          <ac:chgData name="Coral Avital" userId="b56c5f9a-5b5b-44ae-b3ed-fb11a0ae0651" providerId="ADAL" clId="{2EE7F043-B757-4D06-8C8B-4DB106B1D190}" dt="2021-01-11T13:04:37.744" v="3981" actId="478"/>
          <ac:spMkLst>
            <pc:docMk/>
            <pc:sldMk cId="1332429758" sldId="283"/>
            <ac:spMk id="15" creationId="{91E83527-7D31-415C-A07B-068C9146F836}"/>
          </ac:spMkLst>
        </pc:spChg>
        <pc:spChg chg="add mod">
          <ac:chgData name="Coral Avital" userId="b56c5f9a-5b5b-44ae-b3ed-fb11a0ae0651" providerId="ADAL" clId="{2EE7F043-B757-4D06-8C8B-4DB106B1D190}" dt="2021-01-11T13:04:46.274" v="3988" actId="20577"/>
          <ac:spMkLst>
            <pc:docMk/>
            <pc:sldMk cId="1332429758" sldId="283"/>
            <ac:spMk id="16" creationId="{405FDBB3-31BB-4E8C-81EE-64B0F94E47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lang="en-US" b="1" dirty="0">
              <a:latin typeface="+mn-lt"/>
            </a:rPr>
            <a:t>Client demands </a:t>
          </a: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lang="en" b="1" dirty="0"/>
            <a:t>Additiona</a:t>
          </a:r>
          <a:r>
            <a:rPr lang="en-US" b="1" dirty="0"/>
            <a:t>s</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72E6E978-ACDC-4EB6-A64E-0818A3CE1713}">
      <dgm:prSet/>
      <dgm:spPr/>
      <dgm:t>
        <a:bodyPr/>
        <a:lstStyle/>
        <a:p>
          <a:pPr marR="0" rtl="0" eaLnBrk="1" fontAlgn="base" latinLnBrk="0" hangingPunct="1">
            <a:buClrTx/>
            <a:buSzTx/>
            <a:buFontTx/>
            <a:tabLst/>
          </a:pPr>
          <a:r>
            <a:rPr lang="en" b="1" dirty="0"/>
            <a:t>Security</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3- competitive intelligence data"/>
        </a:ext>
      </dgm:extLst>
    </dgm:pt>
    <dgm:pt modelId="{6798258A-CE66-400B-BAA5-62EB85BD6B99}" type="parTrans" cxnId="{8F9C65CA-CD63-4E75-812F-0489056A9E13}">
      <dgm:prSet/>
      <dgm:spPr/>
      <dgm:t>
        <a:bodyPr/>
        <a:lstStyle/>
        <a:p>
          <a:endParaRPr lang="en-US">
            <a:latin typeface="+mn-lt"/>
          </a:endParaRPr>
        </a:p>
      </dgm:t>
    </dgm:pt>
    <dgm:pt modelId="{DBF0854F-D6D6-4677-842A-EC4FFEC6BDED}" type="sibTrans" cxnId="{8F9C65CA-CD63-4E75-812F-0489056A9E13}">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5E21A6BE-D36A-4A69-937B-6913B5BC53D3}" type="pres">
      <dgm:prSet presAssocID="{72E6E978-ACDC-4EB6-A64E-0818A3CE1713}" presName="circ3" presStyleLbl="vennNode1" presStyleIdx="2" presStyleCnt="3"/>
      <dgm:spPr/>
    </dgm:pt>
    <dgm:pt modelId="{FFE0333B-729E-42FE-A7C0-800B2F2696E1}" type="pres">
      <dgm:prSet presAssocID="{72E6E978-ACDC-4EB6-A64E-0818A3CE1713}"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2F090972-8063-4E53-A916-FC2B26CF354B}" type="presOf" srcId="{72E6E978-ACDC-4EB6-A64E-0818A3CE1713}" destId="{5E21A6BE-D36A-4A69-937B-6913B5BC53D3}" srcOrd="0"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8F9C65CA-CD63-4E75-812F-0489056A9E13}" srcId="{94425BE1-5216-4905-BFA8-3A50E745A0F1}" destId="{72E6E978-ACDC-4EB6-A64E-0818A3CE1713}" srcOrd="2" destOrd="0" parTransId="{6798258A-CE66-400B-BAA5-62EB85BD6B99}" sibTransId="{DBF0854F-D6D6-4677-842A-EC4FFEC6BDED}"/>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F30C69FE-682A-4ED9-AAE3-0F06475C3E24}" type="presOf" srcId="{72E6E978-ACDC-4EB6-A64E-0818A3CE1713}" destId="{FFE0333B-729E-42FE-A7C0-800B2F2696E1}"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DB1B82FF-8059-4C0D-80E5-A20CACD5402D}" type="presParOf" srcId="{2EC7B525-8CD9-45FA-8836-339D46FDD2A6}" destId="{5E21A6BE-D36A-4A69-937B-6913B5BC53D3}" srcOrd="4" destOrd="0" presId="urn:microsoft.com/office/officeart/2005/8/layout/venn1"/>
    <dgm:cxn modelId="{5FC35545-8434-4FD3-9230-99247D61FE0D}" type="presParOf" srcId="{2EC7B525-8CD9-45FA-8836-339D46FDD2A6}" destId="{FFE0333B-729E-42FE-A7C0-800B2F2696E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US" sz="2600" b="1" kern="1200" dirty="0">
              <a:latin typeface="+mn-lt"/>
            </a:rPr>
            <a:t>Client demands </a:t>
          </a: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Additiona</a:t>
          </a:r>
          <a:r>
            <a:rPr lang="en-US" sz="2600" b="1" kern="1200" dirty="0"/>
            <a:t>s</a:t>
          </a:r>
          <a:endParaRPr kumimoji="0" lang="en-US" sz="2600" b="1" i="0" u="none" strike="noStrike" kern="1200" cap="none" normalizeH="0" baseline="0" dirty="0">
            <a:ln/>
            <a:effectLst/>
            <a:latin typeface="+mn-lt"/>
          </a:endParaRPr>
        </a:p>
      </dsp:txBody>
      <dsp:txXfrm>
        <a:off x="2933700" y="2273617"/>
        <a:ext cx="1508760" cy="1383030"/>
      </dsp:txXfrm>
    </dsp:sp>
    <dsp:sp modelId="{5E21A6BE-D36A-4A69-937B-6913B5BC53D3}">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Security</a:t>
          </a:r>
          <a:endParaRPr kumimoji="0" lang="en-US" sz="2600" b="1" i="0" u="none" strike="noStrike" kern="1200" cap="none" normalizeH="0" baseline="0" dirty="0">
            <a:ln/>
            <a:effectLst/>
            <a:latin typeface="+mn-lt"/>
          </a:endParaRPr>
        </a:p>
      </dsp:txBody>
      <dsp:txXfrm>
        <a:off x="586739" y="2273617"/>
        <a:ext cx="1508760" cy="138303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1/11/2021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1/11/2021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smtClean="0"/>
              <a:t>3</a:t>
            </a:fld>
            <a:endParaRPr lang="en-US"/>
          </a:p>
        </p:txBody>
      </p:sp>
    </p:spTree>
    <p:extLst>
      <p:ext uri="{BB962C8B-B14F-4D97-AF65-F5344CB8AC3E}">
        <p14:creationId xmlns:p14="http://schemas.microsoft.com/office/powerpoint/2010/main" val="38003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42189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192415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1/11/2021</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3251" y="0"/>
            <a:ext cx="6895574"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sz="1799"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59226" y="6227432"/>
            <a:ext cx="266331"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570" y="417363"/>
            <a:ext cx="3931213" cy="1302111"/>
          </a:xfrm>
        </p:spPr>
        <p:txBody>
          <a:bodyPr anchor="b"/>
          <a:lstStyle>
            <a:lvl1pPr>
              <a:defRPr sz="3199"/>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2352" y="119269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1/11/2021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2"/>
            <a:ext cx="3624906"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sz="1799"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4"/>
            <a:ext cx="6039227" cy="2736901"/>
          </a:xfrm>
        </p:spPr>
        <p:txBody>
          <a:bodyPr>
            <a:normAutofit/>
          </a:bodyPr>
          <a:lstStyle>
            <a:lvl1pPr marL="0" indent="0" algn="ctr">
              <a:buNone/>
              <a:defRPr sz="17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4391" y="1188013"/>
            <a:ext cx="376139"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4391" y="2878016"/>
            <a:ext cx="376139"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2351" y="288035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4391" y="4568019"/>
            <a:ext cx="376139"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2351" y="4568018"/>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Tree>
    <p:extLst>
      <p:ext uri="{BB962C8B-B14F-4D97-AF65-F5344CB8AC3E}">
        <p14:creationId xmlns:p14="http://schemas.microsoft.com/office/powerpoint/2010/main" val="1058813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68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34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34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34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691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0957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0957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0957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0713"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4801"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4801"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4801"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24006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688"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404"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4046" y="3591659"/>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6889" y="5448541"/>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6405"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7122"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88376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1/11/2021</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1/11/2021</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hyperlink" Target="mailto:pack4u@mail.com"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6.png"/><Relationship Id="rId9"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3772" y="5157192"/>
            <a:ext cx="4274740" cy="360040"/>
          </a:xfrm>
        </p:spPr>
        <p:txBody>
          <a:bodyPr>
            <a:normAutofit lnSpcReduction="10000"/>
          </a:bodyPr>
          <a:lstStyle/>
          <a:p>
            <a:r>
              <a:rPr lang="en-US" sz="2000" b="1" dirty="0">
                <a:solidFill>
                  <a:schemeClr val="bg2">
                    <a:lumMod val="50000"/>
                  </a:schemeClr>
                </a:solidFill>
                <a:effectLst>
                  <a:outerShdw blurRad="38100" dist="38100" dir="2700000" algn="tl">
                    <a:srgbClr val="000000">
                      <a:alpha val="43137"/>
                    </a:srgbClr>
                  </a:outerShdw>
                </a:effectLst>
              </a:rPr>
              <a:t>Travel Agency management software</a:t>
            </a:r>
          </a:p>
        </p:txBody>
      </p:sp>
      <p:pic>
        <p:nvPicPr>
          <p:cNvPr id="5" name="Picture 4" descr="A picture containing logo&#10;&#10;Description automatically generated">
            <a:extLst>
              <a:ext uri="{FF2B5EF4-FFF2-40B4-BE49-F238E27FC236}">
                <a16:creationId xmlns:a16="http://schemas.microsoft.com/office/drawing/2014/main" id="{A0E35EFB-9354-40D9-8967-E1209B620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6632"/>
            <a:ext cx="4608512" cy="4608512"/>
          </a:xfrm>
          <a:prstGeom prst="rect">
            <a:avLst/>
          </a:prstGeom>
        </p:spPr>
      </p:pic>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8050-8C0A-432E-BDD4-C6B78C69654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DFD</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6" name="Content Placeholder 5" descr="Diagram&#10;&#10;Description automatically generated">
            <a:extLst>
              <a:ext uri="{FF2B5EF4-FFF2-40B4-BE49-F238E27FC236}">
                <a16:creationId xmlns:a16="http://schemas.microsoft.com/office/drawing/2014/main" id="{4B9D497E-FBFC-45B8-9094-15BF56F779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4172" y="531891"/>
            <a:ext cx="8135488" cy="4625301"/>
          </a:xfrm>
        </p:spPr>
      </p:pic>
      <p:sp>
        <p:nvSpPr>
          <p:cNvPr id="9" name="TextBox 8">
            <a:extLst>
              <a:ext uri="{FF2B5EF4-FFF2-40B4-BE49-F238E27FC236}">
                <a16:creationId xmlns:a16="http://schemas.microsoft.com/office/drawing/2014/main" id="{28736817-C985-4E66-9195-316B6EE8D828}"/>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0" name="Picture 9" descr="A picture containing logo&#10;&#10;Description automatically generated">
            <a:extLst>
              <a:ext uri="{FF2B5EF4-FFF2-40B4-BE49-F238E27FC236}">
                <a16:creationId xmlns:a16="http://schemas.microsoft.com/office/drawing/2014/main" id="{57BDCAFF-3420-4034-B21C-EF5428E5E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8" name="Content Placeholder 2">
            <a:extLst>
              <a:ext uri="{FF2B5EF4-FFF2-40B4-BE49-F238E27FC236}">
                <a16:creationId xmlns:a16="http://schemas.microsoft.com/office/drawing/2014/main" id="{11A1140A-BBE7-4464-95BB-9A40CE627B3C}"/>
              </a:ext>
            </a:extLst>
          </p:cNvPr>
          <p:cNvSpPr txBox="1">
            <a:spLocks/>
          </p:cNvSpPr>
          <p:nvPr/>
        </p:nvSpPr>
        <p:spPr>
          <a:xfrm>
            <a:off x="216025" y="1088965"/>
            <a:ext cx="4006179"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At this level, all the processes handled in the information system will be presented. In a very simple system, 3 bubbles can be created: input, processing and output.</a:t>
            </a: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7809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AFC4-9AA3-4FD4-A9AF-810A1D3696E9}"/>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USE CASE</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9" name="Picture 8" descr="Diagram&#10;&#10;Description automatically generated">
            <a:extLst>
              <a:ext uri="{FF2B5EF4-FFF2-40B4-BE49-F238E27FC236}">
                <a16:creationId xmlns:a16="http://schemas.microsoft.com/office/drawing/2014/main" id="{28497EBC-17BF-46B6-8FD0-DD9CC3921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683" y="351936"/>
            <a:ext cx="6666487" cy="6079954"/>
          </a:xfrm>
          <a:prstGeom prst="rect">
            <a:avLst/>
          </a:prstGeom>
        </p:spPr>
      </p:pic>
      <p:sp>
        <p:nvSpPr>
          <p:cNvPr id="12" name="TextBox 11">
            <a:extLst>
              <a:ext uri="{FF2B5EF4-FFF2-40B4-BE49-F238E27FC236}">
                <a16:creationId xmlns:a16="http://schemas.microsoft.com/office/drawing/2014/main" id="{D6C4A5D7-1C2B-4A7A-AC44-2AB786A78235}"/>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3" name="Picture 12" descr="A picture containing logo&#10;&#10;Description automatically generated">
            <a:extLst>
              <a:ext uri="{FF2B5EF4-FFF2-40B4-BE49-F238E27FC236}">
                <a16:creationId xmlns:a16="http://schemas.microsoft.com/office/drawing/2014/main" id="{D32835CF-F087-4FAF-BD8E-8F2DC24905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11" name="Content Placeholder 2">
            <a:extLst>
              <a:ext uri="{FF2B5EF4-FFF2-40B4-BE49-F238E27FC236}">
                <a16:creationId xmlns:a16="http://schemas.microsoft.com/office/drawing/2014/main" id="{53B0A7A5-BEF3-4B39-BA1E-D2672831BC6E}"/>
              </a:ext>
            </a:extLst>
          </p:cNvPr>
          <p:cNvSpPr txBox="1">
            <a:spLocks/>
          </p:cNvSpPr>
          <p:nvPr/>
        </p:nvSpPr>
        <p:spPr>
          <a:xfrm>
            <a:off x="446228" y="1104528"/>
            <a:ext cx="396082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 usage scenario consists of one or more sequence of events, which describes how the system interacts with users to achieve a particular business goal or function.</a:t>
            </a:r>
          </a:p>
        </p:txBody>
      </p:sp>
    </p:spTree>
    <p:extLst>
      <p:ext uri="{BB962C8B-B14F-4D97-AF65-F5344CB8AC3E}">
        <p14:creationId xmlns:p14="http://schemas.microsoft.com/office/powerpoint/2010/main" val="269311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STP main tests</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578078558"/>
              </p:ext>
            </p:extLst>
          </p:nvPr>
        </p:nvGraphicFramePr>
        <p:xfrm>
          <a:off x="1845940" y="548680"/>
          <a:ext cx="5688632" cy="4876800"/>
        </p:xfrm>
        <a:graphic>
          <a:graphicData uri="http://schemas.openxmlformats.org/drawingml/2006/table">
            <a:tbl>
              <a:tblPr firstRow="1" bandRow="1">
                <a:tableStyleId>{3B4B98B0-60AC-42C2-AFA5-B58CD77FA1E5}</a:tableStyleId>
              </a:tblPr>
              <a:tblGrid>
                <a:gridCol w="3928905">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1551447">
                  <a:extLst>
                    <a:ext uri="{9D8B030D-6E8A-4147-A177-3AD203B41FA5}">
                      <a16:colId xmlns:a16="http://schemas.microsoft.com/office/drawing/2014/main" val="20002"/>
                    </a:ext>
                  </a:extLst>
                </a:gridCol>
              </a:tblGrid>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4400" b="1" i="0" u="sng" kern="1200" dirty="0">
                          <a:solidFill>
                            <a:schemeClr val="bg2">
                              <a:lumMod val="50000"/>
                            </a:schemeClr>
                          </a:solidFill>
                          <a:effectLst>
                            <a:outerShdw blurRad="38100" dist="38100" dir="2700000" algn="tl">
                              <a:srgbClr val="000000">
                                <a:alpha val="43137"/>
                              </a:srgbClr>
                            </a:outerShdw>
                          </a:effectLst>
                          <a:latin typeface="+mn-lt"/>
                          <a:ea typeface="+mn-ea"/>
                          <a:cs typeface="+mn-cs"/>
                        </a:rPr>
                        <a:t>Tests</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1" i="0" u="none" strike="noStrike" cap="none" normalizeH="0" baseline="0" dirty="0">
                        <a:ln>
                          <a:noFill/>
                        </a:ln>
                        <a:solidFill>
                          <a:srgbClr val="000000"/>
                        </a:solidFill>
                        <a:effectLst/>
                        <a:latin typeface="+mn-lt"/>
                      </a:endParaRP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Login and register</a:t>
                      </a:r>
                    </a:p>
                  </a:txBody>
                  <a:tcPr anchor="ctr" horzOverflow="overflow"/>
                </a:tc>
                <a:tc rowSpan="9">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1"/>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Make an order</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2"/>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Track orders </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3"/>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View packages</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4"/>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Edit packages</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5"/>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Messenger</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6"/>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Package review</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7"/>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Coupon maker</a:t>
                      </a:r>
                    </a:p>
                  </a:txBody>
                  <a:tcPr anchor="ctr" horzOverflow="overflow"/>
                </a:tc>
                <a:tc vMerge="1">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29874643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Regressions test function</a:t>
                      </a:r>
                    </a:p>
                  </a:txBody>
                  <a:tcPr anchor="ctr" horzOverflow="overflow"/>
                </a:tc>
                <a:tc vMerge="1">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3802659512"/>
                  </a:ext>
                </a:extLst>
              </a:tr>
            </a:tbl>
          </a:graphicData>
        </a:graphic>
      </p:graphicFrame>
      <p:pic>
        <p:nvPicPr>
          <p:cNvPr id="8" name="Picture 7" descr="A picture containing logo&#10;&#10;Description automatically generated">
            <a:extLst>
              <a:ext uri="{FF2B5EF4-FFF2-40B4-BE49-F238E27FC236}">
                <a16:creationId xmlns:a16="http://schemas.microsoft.com/office/drawing/2014/main" id="{20A855C8-E4CF-4E2E-8CCB-4A6951C62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extBox 11">
            <a:extLst>
              <a:ext uri="{FF2B5EF4-FFF2-40B4-BE49-F238E27FC236}">
                <a16:creationId xmlns:a16="http://schemas.microsoft.com/office/drawing/2014/main" id="{86AA232E-8DE5-4667-8E61-EAD7467ADD8E}"/>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1" name="תמונה 10">
            <a:extLst>
              <a:ext uri="{FF2B5EF4-FFF2-40B4-BE49-F238E27FC236}">
                <a16:creationId xmlns:a16="http://schemas.microsoft.com/office/drawing/2014/main" id="{A3BA73F1-BF71-4981-A9B9-5230A493F4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64" b="89844" l="4883" r="95508">
                        <a14:foregroundMark x1="63281" y1="29102" x2="63281" y2="29102"/>
                        <a14:foregroundMark x1="69922" y1="26758" x2="69922" y2="26758"/>
                        <a14:foregroundMark x1="42578" y1="39258" x2="42578" y2="39258"/>
                        <a14:foregroundMark x1="41602" y1="51563" x2="41602" y2="51563"/>
                        <a14:foregroundMark x1="31641" y1="44141" x2="31641" y2="44141"/>
                        <a14:foregroundMark x1="34180" y1="31445" x2="34180" y2="31445"/>
                        <a14:foregroundMark x1="64453" y1="58203" x2="64453" y2="58203"/>
                        <a14:foregroundMark x1="35742" y1="69141" x2="35742" y2="69141"/>
                        <a14:foregroundMark x1="29883" y1="58008" x2="29883" y2="58008"/>
                        <a14:foregroundMark x1="38281" y1="53711" x2="38281" y2="53711"/>
                        <a14:foregroundMark x1="34570" y1="53906" x2="33984" y2="33594"/>
                        <a14:foregroundMark x1="33984" y1="33594" x2="41992" y2="41211"/>
                        <a14:foregroundMark x1="41992" y1="41211" x2="42773" y2="51172"/>
                        <a14:foregroundMark x1="42773" y1="51172" x2="32617" y2="53320"/>
                        <a14:foregroundMark x1="60352" y1="24023" x2="64258" y2="34375"/>
                        <a14:foregroundMark x1="64258" y1="34375" x2="67188" y2="36914"/>
                        <a14:foregroundMark x1="51953" y1="8984" x2="62891" y2="8398"/>
                        <a14:foregroundMark x1="62891" y1="8398" x2="73438" y2="8789"/>
                        <a14:foregroundMark x1="73438" y1="8789" x2="82422" y2="15430"/>
                        <a14:foregroundMark x1="82422" y1="15430" x2="88477" y2="24023"/>
                        <a14:foregroundMark x1="88477" y1="24023" x2="91406" y2="35156"/>
                        <a14:foregroundMark x1="91406" y1="35156" x2="88086" y2="65234"/>
                        <a14:foregroundMark x1="88086" y1="65234" x2="86914" y2="67188"/>
                        <a14:foregroundMark x1="94922" y1="37109" x2="95508" y2="46094"/>
                        <a14:foregroundMark x1="9570" y1="64648" x2="6445" y2="34570"/>
                        <a14:foregroundMark x1="6445" y1="34570" x2="16797" y2="17383"/>
                        <a14:foregroundMark x1="16797" y1="17383" x2="24023" y2="10547"/>
                        <a14:foregroundMark x1="24023" y1="10547" x2="34961" y2="6445"/>
                        <a14:foregroundMark x1="4883" y1="41602" x2="4883" y2="41602"/>
                        <a14:foregroundMark x1="62695" y1="5664" x2="62695" y2="5664"/>
                      </a14:backgroundRemoval>
                    </a14:imgEffect>
                  </a14:imgLayer>
                </a14:imgProps>
              </a:ext>
            </a:extLst>
          </a:blip>
          <a:stretch>
            <a:fillRect/>
          </a:stretch>
        </p:blipFill>
        <p:spPr>
          <a:xfrm>
            <a:off x="8614692" y="751539"/>
            <a:ext cx="3199420" cy="366253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794380" y="439003"/>
            <a:ext cx="3931213"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Why Us?  </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7044765" y="692696"/>
            <a:ext cx="5144060" cy="1430861"/>
          </a:xfrm>
        </p:spPr>
        <p:txBody>
          <a:bodyPr>
            <a:normAutofit fontScale="85000" lnSpcReduction="10000"/>
          </a:bodyPr>
          <a:lstStyle/>
          <a:p>
            <a:pPr>
              <a:lnSpc>
                <a:spcPct val="110000"/>
              </a:lnSpc>
              <a:spcBef>
                <a:spcPts val="400"/>
              </a:spcBef>
            </a:pPr>
            <a:r>
              <a:rPr lang="en-US" sz="2199" b="1" dirty="0">
                <a:solidFill>
                  <a:schemeClr val="bg1"/>
                </a:solidFill>
                <a:latin typeface="+mj-lt"/>
              </a:rPr>
              <a:t>Easy and convenient access to use</a:t>
            </a:r>
          </a:p>
          <a:p>
            <a:pPr>
              <a:lnSpc>
                <a:spcPct val="110000"/>
              </a:lnSpc>
              <a:spcBef>
                <a:spcPts val="400"/>
              </a:spcBef>
            </a:pPr>
            <a:r>
              <a:rPr lang="en-US" sz="1500" i="1" spc="-15" dirty="0">
                <a:solidFill>
                  <a:schemeClr val="bg2">
                    <a:lumMod val="20000"/>
                    <a:lumOff val="80000"/>
                  </a:schemeClr>
                </a:solidFill>
                <a:cs typeface="Arial"/>
              </a:rPr>
              <a:t>Each user has a customized menu that offers the features that are relevant to him. The connection process and / or the registration process are performed with one click and the steps are clear. Making an order can be easily done by the package number you want to order. Additional processes like package ranking or package search are simply made possible.</a:t>
            </a: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8" name="Text Placeholder 7">
            <a:extLst>
              <a:ext uri="{FF2B5EF4-FFF2-40B4-BE49-F238E27FC236}">
                <a16:creationId xmlns:a16="http://schemas.microsoft.com/office/drawing/2014/main" id="{0D9263D0-7B10-45A1-AD9E-D040B170EFE2}"/>
              </a:ext>
            </a:extLst>
          </p:cNvPr>
          <p:cNvSpPr>
            <a:spLocks noGrp="1"/>
          </p:cNvSpPr>
          <p:nvPr>
            <p:ph type="body" sz="half" idx="23"/>
          </p:nvPr>
        </p:nvSpPr>
        <p:spPr>
          <a:xfrm>
            <a:off x="7044764" y="2276872"/>
            <a:ext cx="5144061" cy="1800200"/>
          </a:xfrm>
        </p:spPr>
        <p:txBody>
          <a:bodyPr>
            <a:normAutofit fontScale="55000" lnSpcReduction="20000"/>
          </a:bodyPr>
          <a:lstStyle/>
          <a:p>
            <a:pPr>
              <a:lnSpc>
                <a:spcPct val="130000"/>
              </a:lnSpc>
              <a:spcBef>
                <a:spcPts val="400"/>
              </a:spcBef>
            </a:pPr>
            <a:r>
              <a:rPr lang="en-US" sz="3499" b="1" dirty="0">
                <a:solidFill>
                  <a:schemeClr val="bg1"/>
                </a:solidFill>
                <a:latin typeface="+mj-lt"/>
              </a:rPr>
              <a:t>Information security at the highest level</a:t>
            </a:r>
          </a:p>
          <a:p>
            <a:pPr>
              <a:lnSpc>
                <a:spcPct val="130000"/>
              </a:lnSpc>
              <a:spcBef>
                <a:spcPts val="400"/>
              </a:spcBef>
            </a:pPr>
            <a:r>
              <a:rPr lang="en-US" sz="2199" i="1" spc="-15" dirty="0">
                <a:solidFill>
                  <a:schemeClr val="bg2">
                    <a:lumMod val="20000"/>
                    <a:lumOff val="80000"/>
                  </a:schemeClr>
                </a:solidFill>
                <a:cs typeface="Arial"/>
              </a:rPr>
              <a:t>The system uses a high-level encryption method so that the information cannot be used maliciously. All information is stored in encrypted text files that only the company can decrypt so that your information is always safe with us.</a:t>
            </a:r>
          </a:p>
          <a:p>
            <a:pPr>
              <a:lnSpc>
                <a:spcPct val="130000"/>
              </a:lnSpc>
              <a:spcBef>
                <a:spcPts val="400"/>
              </a:spcBef>
            </a:pPr>
            <a:r>
              <a:rPr lang="en-US" sz="2199" i="1" spc="-15" dirty="0">
                <a:solidFill>
                  <a:schemeClr val="bg2">
                    <a:lumMod val="20000"/>
                    <a:lumOff val="80000"/>
                  </a:schemeClr>
                </a:solidFill>
                <a:cs typeface="Arial"/>
              </a:rPr>
              <a:t>Please note that the customer's credit information is not stored in the system and customers can be calm in this regard.</a:t>
            </a:r>
          </a:p>
        </p:txBody>
      </p:sp>
      <p:sp>
        <p:nvSpPr>
          <p:cNvPr id="10" name="Text Placeholder 9">
            <a:extLst>
              <a:ext uri="{FF2B5EF4-FFF2-40B4-BE49-F238E27FC236}">
                <a16:creationId xmlns:a16="http://schemas.microsoft.com/office/drawing/2014/main" id="{9884D43A-F693-45B5-941E-26162517B9A6}"/>
              </a:ext>
            </a:extLst>
          </p:cNvPr>
          <p:cNvSpPr>
            <a:spLocks noGrp="1"/>
          </p:cNvSpPr>
          <p:nvPr>
            <p:ph type="body" sz="half" idx="25"/>
          </p:nvPr>
        </p:nvSpPr>
        <p:spPr>
          <a:xfrm>
            <a:off x="7044764" y="4005064"/>
            <a:ext cx="5144061" cy="1911875"/>
          </a:xfrm>
        </p:spPr>
        <p:txBody>
          <a:bodyPr>
            <a:normAutofit fontScale="92500" lnSpcReduction="20000"/>
          </a:bodyPr>
          <a:lstStyle/>
          <a:p>
            <a:pPr>
              <a:lnSpc>
                <a:spcPct val="110000"/>
              </a:lnSpc>
              <a:spcBef>
                <a:spcPts val="400"/>
              </a:spcBef>
            </a:pPr>
            <a:r>
              <a:rPr lang="en-US" sz="1900" b="1" dirty="0">
                <a:solidFill>
                  <a:schemeClr val="bg1"/>
                </a:solidFill>
                <a:latin typeface="+mj-lt"/>
              </a:rPr>
              <a:t>Comprehensive and extensive testing that has brought us to a high level of performance</a:t>
            </a:r>
          </a:p>
          <a:p>
            <a:pPr>
              <a:lnSpc>
                <a:spcPct val="110000"/>
              </a:lnSpc>
              <a:spcBef>
                <a:spcPts val="400"/>
              </a:spcBef>
            </a:pPr>
            <a:r>
              <a:rPr lang="en-US" sz="1500" i="1" spc="-15" dirty="0">
                <a:solidFill>
                  <a:schemeClr val="bg2">
                    <a:lumMod val="20000"/>
                    <a:lumOff val="80000"/>
                  </a:schemeClr>
                </a:solidFill>
                <a:cs typeface="Arial"/>
              </a:rPr>
              <a:t>Every unit in the system, even the smallest, has been comprehensive, the results of which have guided us in repairing the system, in understanding the necessary steps on the way to improving the system.</a:t>
            </a:r>
          </a:p>
          <a:p>
            <a:pPr>
              <a:lnSpc>
                <a:spcPct val="110000"/>
              </a:lnSpc>
              <a:spcBef>
                <a:spcPts val="400"/>
              </a:spcBef>
            </a:pPr>
            <a:r>
              <a:rPr lang="en-US" sz="1500" i="1" spc="-15" dirty="0">
                <a:solidFill>
                  <a:schemeClr val="bg2">
                    <a:lumMod val="20000"/>
                    <a:lumOff val="80000"/>
                  </a:schemeClr>
                </a:solidFill>
                <a:cs typeface="Arial"/>
              </a:rPr>
              <a:t>In addition, regression tests were performed which included repairs that resulted in the wonderful system that we present to you today.</a:t>
            </a:r>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418" y="1732995"/>
            <a:ext cx="3095194"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pic>
        <p:nvPicPr>
          <p:cNvPr id="15" name="Picture 14" descr="A picture containing logo&#10;&#10;Description automatically generated">
            <a:extLst>
              <a:ext uri="{FF2B5EF4-FFF2-40B4-BE49-F238E27FC236}">
                <a16:creationId xmlns:a16="http://schemas.microsoft.com/office/drawing/2014/main" id="{77F833DD-A401-426F-8B07-FCBE96CF4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21" y="2090960"/>
            <a:ext cx="4019082" cy="4019082"/>
          </a:xfrm>
          <a:prstGeom prst="rect">
            <a:avLst/>
          </a:prstGeom>
        </p:spPr>
      </p:pic>
      <p:sp>
        <p:nvSpPr>
          <p:cNvPr id="20" name="Oval 19">
            <a:extLst>
              <a:ext uri="{FF2B5EF4-FFF2-40B4-BE49-F238E27FC236}">
                <a16:creationId xmlns:a16="http://schemas.microsoft.com/office/drawing/2014/main" id="{F39CF165-4D0A-4FFE-A234-42CF6D42A53E}"/>
              </a:ext>
            </a:extLst>
          </p:cNvPr>
          <p:cNvSpPr/>
          <p:nvPr/>
        </p:nvSpPr>
        <p:spPr>
          <a:xfrm>
            <a:off x="6881483" y="7647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1" name="Oval 20">
            <a:extLst>
              <a:ext uri="{FF2B5EF4-FFF2-40B4-BE49-F238E27FC236}">
                <a16:creationId xmlns:a16="http://schemas.microsoft.com/office/drawing/2014/main" id="{DC1439B0-F39B-424E-8629-432D70098BBA}"/>
              </a:ext>
            </a:extLst>
          </p:cNvPr>
          <p:cNvSpPr/>
          <p:nvPr/>
        </p:nvSpPr>
        <p:spPr>
          <a:xfrm>
            <a:off x="6863362" y="2348880"/>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2" name="Oval 21">
            <a:extLst>
              <a:ext uri="{FF2B5EF4-FFF2-40B4-BE49-F238E27FC236}">
                <a16:creationId xmlns:a16="http://schemas.microsoft.com/office/drawing/2014/main" id="{7E38BBAF-0461-4D34-ACB4-015B330D3CCC}"/>
              </a:ext>
            </a:extLst>
          </p:cNvPr>
          <p:cNvSpPr/>
          <p:nvPr/>
        </p:nvSpPr>
        <p:spPr>
          <a:xfrm>
            <a:off x="6883318" y="4077072"/>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417096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C97E-A437-4843-81CB-2F215D3EA4E5}"/>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People tell us</a:t>
            </a:r>
          </a:p>
        </p:txBody>
      </p:sp>
      <p:sp>
        <p:nvSpPr>
          <p:cNvPr id="44" name="Text Placeholder 26" title="Testimonial Shadow">
            <a:extLst>
              <a:ext uri="{FF2B5EF4-FFF2-40B4-BE49-F238E27FC236}">
                <a16:creationId xmlns:a16="http://schemas.microsoft.com/office/drawing/2014/main" id="{63CF5A3D-E6FE-4E24-987B-114B6983A76B}"/>
              </a:ext>
            </a:extLst>
          </p:cNvPr>
          <p:cNvSpPr txBox="1">
            <a:spLocks/>
          </p:cNvSpPr>
          <p:nvPr/>
        </p:nvSpPr>
        <p:spPr>
          <a:xfrm>
            <a:off x="431688"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5" name="Text Placeholder 4" title="Testimonial Text">
            <a:extLst>
              <a:ext uri="{FF2B5EF4-FFF2-40B4-BE49-F238E27FC236}">
                <a16:creationId xmlns:a16="http://schemas.microsoft.com/office/drawing/2014/main" id="{D3659FA1-93D3-46F2-9245-9BB2309C53A4}"/>
              </a:ext>
            </a:extLst>
          </p:cNvPr>
          <p:cNvSpPr>
            <a:spLocks noGrp="1"/>
          </p:cNvSpPr>
          <p:nvPr>
            <p:ph type="body" sz="quarter" idx="34"/>
          </p:nvPr>
        </p:nvSpPr>
        <p:spPr>
          <a:xfrm>
            <a:off x="431687" y="1837158"/>
            <a:ext cx="3540733" cy="2224371"/>
          </a:xfrm>
        </p:spPr>
        <p:txBody>
          <a:bodyPr/>
          <a:lstStyle/>
          <a:p>
            <a:r>
              <a:rPr lang="he-IL" dirty="0">
                <a:solidFill>
                  <a:schemeClr val="tx1">
                    <a:lumMod val="75000"/>
                    <a:lumOff val="25000"/>
                  </a:schemeClr>
                </a:solidFill>
              </a:rPr>
              <a:t>תהייה לנו תחרות קשה איתכם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3" name="Isosceles Triangle 32">
            <a:extLst>
              <a:ext uri="{FF2B5EF4-FFF2-40B4-BE49-F238E27FC236}">
                <a16:creationId xmlns:a16="http://schemas.microsoft.com/office/drawing/2014/main" id="{2651CFC8-4C75-4552-B304-9F0895B0DDAD}"/>
              </a:ext>
              <a:ext uri="{C183D7F6-B498-43B3-948B-1728B52AA6E4}">
                <adec:decorative xmlns:adec="http://schemas.microsoft.com/office/drawing/2017/decorative" val="1"/>
              </a:ext>
            </a:extLst>
          </p:cNvPr>
          <p:cNvSpPr/>
          <p:nvPr/>
        </p:nvSpPr>
        <p:spPr>
          <a:xfrm rot="8031906" flipH="1">
            <a:off x="2623863" y="3368304"/>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7" name="Group 46" title="Quotation Marks">
            <a:extLst>
              <a:ext uri="{FF2B5EF4-FFF2-40B4-BE49-F238E27FC236}">
                <a16:creationId xmlns:a16="http://schemas.microsoft.com/office/drawing/2014/main" id="{8A4B623C-7D54-49B8-88C2-371525C054A9}"/>
              </a:ext>
            </a:extLst>
          </p:cNvPr>
          <p:cNvGrpSpPr/>
          <p:nvPr/>
        </p:nvGrpSpPr>
        <p:grpSpPr>
          <a:xfrm>
            <a:off x="582598" y="1942653"/>
            <a:ext cx="3358005" cy="431888"/>
            <a:chOff x="582750" y="1942266"/>
            <a:chExt cx="3358880" cy="432000"/>
          </a:xfrm>
        </p:grpSpPr>
        <p:sp>
          <p:nvSpPr>
            <p:cNvPr id="13" name="Title 1" title="Quotation Mark">
              <a:extLst>
                <a:ext uri="{FF2B5EF4-FFF2-40B4-BE49-F238E27FC236}">
                  <a16:creationId xmlns:a16="http://schemas.microsoft.com/office/drawing/2014/main" id="{38226AF8-9F0B-4E81-AA01-3212E6D9C3F9}"/>
                </a:ext>
              </a:extLst>
            </p:cNvPr>
            <p:cNvSpPr txBox="1">
              <a:spLocks/>
            </p:cNvSpPr>
            <p:nvPr/>
          </p:nvSpPr>
          <p:spPr>
            <a:xfrm>
              <a:off x="58275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sp>
          <p:nvSpPr>
            <p:cNvPr id="14" name="Title 1" title="Quotation Mark">
              <a:extLst>
                <a:ext uri="{FF2B5EF4-FFF2-40B4-BE49-F238E27FC236}">
                  <a16:creationId xmlns:a16="http://schemas.microsoft.com/office/drawing/2014/main" id="{F140743B-0061-458D-A004-A08E6D191697}"/>
                </a:ext>
              </a:extLst>
            </p:cNvPr>
            <p:cNvSpPr txBox="1">
              <a:spLocks/>
            </p:cNvSpPr>
            <p:nvPr/>
          </p:nvSpPr>
          <p:spPr>
            <a:xfrm>
              <a:off x="345821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grpSp>
      <p:sp>
        <p:nvSpPr>
          <p:cNvPr id="6" name="Text Placeholder 5">
            <a:extLst>
              <a:ext uri="{FF2B5EF4-FFF2-40B4-BE49-F238E27FC236}">
                <a16:creationId xmlns:a16="http://schemas.microsoft.com/office/drawing/2014/main" id="{85D9ABDA-7D25-45FF-9839-7F7886D956E3}"/>
              </a:ext>
            </a:extLst>
          </p:cNvPr>
          <p:cNvSpPr>
            <a:spLocks noGrp="1"/>
          </p:cNvSpPr>
          <p:nvPr>
            <p:ph type="body" sz="quarter" idx="13"/>
          </p:nvPr>
        </p:nvSpPr>
        <p:spPr>
          <a:xfrm>
            <a:off x="609441" y="3657222"/>
            <a:ext cx="3250285" cy="231102"/>
          </a:xfrm>
        </p:spPr>
        <p:txBody>
          <a:bodyPr>
            <a:normAutofit fontScale="92500" lnSpcReduction="10000"/>
          </a:bodyPr>
          <a:lstStyle/>
          <a:p>
            <a:r>
              <a:rPr lang="he-IL" dirty="0"/>
              <a:t>מתכנתים של </a:t>
            </a:r>
            <a:r>
              <a:rPr lang="he-IL" dirty="0">
                <a:solidFill>
                  <a:schemeClr val="tx1">
                    <a:lumMod val="75000"/>
                    <a:lumOff val="25000"/>
                  </a:schemeClr>
                </a:solidFill>
              </a:rPr>
              <a:t>מערכת מתחרה..</a:t>
            </a:r>
            <a:endParaRPr lang="en-US" dirty="0">
              <a:solidFill>
                <a:schemeClr val="tx1">
                  <a:lumMod val="75000"/>
                  <a:lumOff val="25000"/>
                </a:schemeClr>
              </a:solidFill>
            </a:endParaRPr>
          </a:p>
        </p:txBody>
      </p:sp>
      <p:sp>
        <p:nvSpPr>
          <p:cNvPr id="38" name="Text Placeholder 26" title="Testimonial Shadow">
            <a:extLst>
              <a:ext uri="{FF2B5EF4-FFF2-40B4-BE49-F238E27FC236}">
                <a16:creationId xmlns:a16="http://schemas.microsoft.com/office/drawing/2014/main" id="{D26DBB43-1FE8-4F1C-AC2D-18197EAE4A86}"/>
              </a:ext>
            </a:extLst>
          </p:cNvPr>
          <p:cNvSpPr txBox="1">
            <a:spLocks/>
          </p:cNvSpPr>
          <p:nvPr/>
        </p:nvSpPr>
        <p:spPr>
          <a:xfrm>
            <a:off x="4324046" y="3591617"/>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36" name="Isosceles Triangle 35">
            <a:extLst>
              <a:ext uri="{FF2B5EF4-FFF2-40B4-BE49-F238E27FC236}">
                <a16:creationId xmlns:a16="http://schemas.microsoft.com/office/drawing/2014/main" id="{8C60CF3E-F7CF-4588-94B7-06B17195A378}"/>
              </a:ext>
              <a:ext uri="{C183D7F6-B498-43B3-948B-1728B52AA6E4}">
                <adec:decorative xmlns:adec="http://schemas.microsoft.com/office/drawing/2017/decorative" val="1"/>
              </a:ext>
            </a:extLst>
          </p:cNvPr>
          <p:cNvSpPr/>
          <p:nvPr/>
        </p:nvSpPr>
        <p:spPr>
          <a:xfrm rot="8031906" flipV="1">
            <a:off x="4612717" y="2701245"/>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sp>
        <p:nvSpPr>
          <p:cNvPr id="27" name="Text Placeholder 26" title="Testimonial Text">
            <a:extLst>
              <a:ext uri="{FF2B5EF4-FFF2-40B4-BE49-F238E27FC236}">
                <a16:creationId xmlns:a16="http://schemas.microsoft.com/office/drawing/2014/main" id="{36D1E065-62B5-4D94-BE31-531E357C79F1}"/>
              </a:ext>
            </a:extLst>
          </p:cNvPr>
          <p:cNvSpPr>
            <a:spLocks noGrp="1"/>
          </p:cNvSpPr>
          <p:nvPr>
            <p:ph type="body" sz="quarter" idx="35"/>
          </p:nvPr>
        </p:nvSpPr>
        <p:spPr>
          <a:xfrm>
            <a:off x="4324046" y="3591616"/>
            <a:ext cx="3540733" cy="2224371"/>
          </a:xfrm>
        </p:spPr>
        <p:txBody>
          <a:bodyPr/>
          <a:lstStyle/>
          <a:p>
            <a:r>
              <a:rPr lang="he-IL" dirty="0">
                <a:solidFill>
                  <a:schemeClr val="tx1">
                    <a:lumMod val="75000"/>
                    <a:lumOff val="25000"/>
                  </a:schemeClr>
                </a:solidFill>
              </a:rPr>
              <a:t>עבודה מעולה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grpSp>
        <p:nvGrpSpPr>
          <p:cNvPr id="48" name="Group 47" title="Quotation Marks">
            <a:extLst>
              <a:ext uri="{FF2B5EF4-FFF2-40B4-BE49-F238E27FC236}">
                <a16:creationId xmlns:a16="http://schemas.microsoft.com/office/drawing/2014/main" id="{50B17079-D53B-4A87-B8DC-90C7BF713900}"/>
              </a:ext>
            </a:extLst>
          </p:cNvPr>
          <p:cNvGrpSpPr/>
          <p:nvPr/>
        </p:nvGrpSpPr>
        <p:grpSpPr>
          <a:xfrm>
            <a:off x="4466888" y="3707097"/>
            <a:ext cx="3358005" cy="431888"/>
            <a:chOff x="4468052" y="3707170"/>
            <a:chExt cx="3358880" cy="432000"/>
          </a:xfrm>
        </p:grpSpPr>
        <p:sp>
          <p:nvSpPr>
            <p:cNvPr id="18" name="Title 1" title="Quotation Mark">
              <a:extLst>
                <a:ext uri="{FF2B5EF4-FFF2-40B4-BE49-F238E27FC236}">
                  <a16:creationId xmlns:a16="http://schemas.microsoft.com/office/drawing/2014/main" id="{BC33B0C5-2D89-4449-B1AF-C794737CC261}"/>
                </a:ext>
              </a:extLst>
            </p:cNvPr>
            <p:cNvSpPr txBox="1">
              <a:spLocks/>
            </p:cNvSpPr>
            <p:nvPr/>
          </p:nvSpPr>
          <p:spPr>
            <a:xfrm>
              <a:off x="4468052"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sp>
          <p:nvSpPr>
            <p:cNvPr id="19" name="Title 1" title="Quotation Mark">
              <a:extLst>
                <a:ext uri="{FF2B5EF4-FFF2-40B4-BE49-F238E27FC236}">
                  <a16:creationId xmlns:a16="http://schemas.microsoft.com/office/drawing/2014/main" id="{D179C67C-63D4-4501-A7BE-E51183200C7D}"/>
                </a:ext>
              </a:extLst>
            </p:cNvPr>
            <p:cNvSpPr txBox="1">
              <a:spLocks/>
            </p:cNvSpPr>
            <p:nvPr/>
          </p:nvSpPr>
          <p:spPr>
            <a:xfrm>
              <a:off x="7343517"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grpSp>
      <p:sp>
        <p:nvSpPr>
          <p:cNvPr id="28" name="Text Placeholder 27">
            <a:extLst>
              <a:ext uri="{FF2B5EF4-FFF2-40B4-BE49-F238E27FC236}">
                <a16:creationId xmlns:a16="http://schemas.microsoft.com/office/drawing/2014/main" id="{624EE17F-6BE6-435B-8402-7E942E31D955}"/>
              </a:ext>
            </a:extLst>
          </p:cNvPr>
          <p:cNvSpPr>
            <a:spLocks noGrp="1"/>
          </p:cNvSpPr>
          <p:nvPr>
            <p:ph type="body" sz="quarter" idx="36"/>
          </p:nvPr>
        </p:nvSpPr>
        <p:spPr/>
        <p:txBody>
          <a:bodyPr>
            <a:normAutofit fontScale="92500" lnSpcReduction="10000"/>
          </a:bodyPr>
          <a:lstStyle/>
          <a:p>
            <a:r>
              <a:rPr lang="he-IL" dirty="0">
                <a:solidFill>
                  <a:schemeClr val="tx1">
                    <a:lumMod val="75000"/>
                    <a:lumOff val="25000"/>
                  </a:schemeClr>
                </a:solidFill>
              </a:rPr>
              <a:t>הראל, מנחה הפרויקט..</a:t>
            </a:r>
            <a:endParaRPr lang="en-US" dirty="0">
              <a:solidFill>
                <a:schemeClr val="tx1">
                  <a:lumMod val="75000"/>
                  <a:lumOff val="25000"/>
                </a:schemeClr>
              </a:solidFill>
            </a:endParaRPr>
          </a:p>
        </p:txBody>
      </p:sp>
      <p:sp>
        <p:nvSpPr>
          <p:cNvPr id="40" name="Text Placeholder 26" title="Testimonial Shadow">
            <a:extLst>
              <a:ext uri="{FF2B5EF4-FFF2-40B4-BE49-F238E27FC236}">
                <a16:creationId xmlns:a16="http://schemas.microsoft.com/office/drawing/2014/main" id="{4B367AF3-30A3-4850-8D68-8ED32F11F31D}"/>
              </a:ext>
            </a:extLst>
          </p:cNvPr>
          <p:cNvSpPr txBox="1">
            <a:spLocks/>
          </p:cNvSpPr>
          <p:nvPr/>
        </p:nvSpPr>
        <p:spPr>
          <a:xfrm>
            <a:off x="8216405"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29" name="Text Placeholder 28" title="Testimonial Text">
            <a:extLst>
              <a:ext uri="{FF2B5EF4-FFF2-40B4-BE49-F238E27FC236}">
                <a16:creationId xmlns:a16="http://schemas.microsoft.com/office/drawing/2014/main" id="{44354466-168C-4056-96E7-4D2ABD373072}"/>
              </a:ext>
            </a:extLst>
          </p:cNvPr>
          <p:cNvSpPr>
            <a:spLocks noGrp="1"/>
          </p:cNvSpPr>
          <p:nvPr>
            <p:ph type="body" sz="quarter" idx="37"/>
          </p:nvPr>
        </p:nvSpPr>
        <p:spPr>
          <a:xfrm>
            <a:off x="8216405" y="1837158"/>
            <a:ext cx="3540733" cy="2224371"/>
          </a:xfrm>
        </p:spPr>
        <p:txBody>
          <a:bodyPr/>
          <a:lstStyle/>
          <a:p>
            <a:r>
              <a:rPr lang="he-IL" dirty="0">
                <a:solidFill>
                  <a:schemeClr val="tx1">
                    <a:lumMod val="75000"/>
                    <a:lumOff val="25000"/>
                  </a:schemeClr>
                </a:solidFill>
              </a:rPr>
              <a:t>הקוד נראה פצצה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4" name="Isosceles Triangle 33">
            <a:extLst>
              <a:ext uri="{FF2B5EF4-FFF2-40B4-BE49-F238E27FC236}">
                <a16:creationId xmlns:a16="http://schemas.microsoft.com/office/drawing/2014/main" id="{B5E8079C-614A-4548-BFAF-AC4A1BC8C9D5}"/>
              </a:ext>
              <a:ext uri="{C183D7F6-B498-43B3-948B-1728B52AA6E4}">
                <adec:decorative xmlns:adec="http://schemas.microsoft.com/office/drawing/2017/decorative" val="1"/>
              </a:ext>
            </a:extLst>
          </p:cNvPr>
          <p:cNvSpPr/>
          <p:nvPr/>
        </p:nvSpPr>
        <p:spPr>
          <a:xfrm rot="13568094">
            <a:off x="8118077" y="3368303"/>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9" name="Group 48" title="Quotation Marks">
            <a:extLst>
              <a:ext uri="{FF2B5EF4-FFF2-40B4-BE49-F238E27FC236}">
                <a16:creationId xmlns:a16="http://schemas.microsoft.com/office/drawing/2014/main" id="{B69163A1-AB25-42A7-A1B5-A6FD081577FF}"/>
              </a:ext>
            </a:extLst>
          </p:cNvPr>
          <p:cNvGrpSpPr/>
          <p:nvPr/>
        </p:nvGrpSpPr>
        <p:grpSpPr>
          <a:xfrm>
            <a:off x="8399132" y="1942653"/>
            <a:ext cx="3358005" cy="431888"/>
            <a:chOff x="8401320" y="1942266"/>
            <a:chExt cx="3358880" cy="432000"/>
          </a:xfrm>
        </p:grpSpPr>
        <p:sp>
          <p:nvSpPr>
            <p:cNvPr id="20" name="Title 1" title="Quotation Mark">
              <a:extLst>
                <a:ext uri="{FF2B5EF4-FFF2-40B4-BE49-F238E27FC236}">
                  <a16:creationId xmlns:a16="http://schemas.microsoft.com/office/drawing/2014/main" id="{22A46985-DF43-4382-9C8D-D5B6ADCE09BA}"/>
                </a:ext>
              </a:extLst>
            </p:cNvPr>
            <p:cNvSpPr txBox="1">
              <a:spLocks/>
            </p:cNvSpPr>
            <p:nvPr/>
          </p:nvSpPr>
          <p:spPr>
            <a:xfrm>
              <a:off x="840132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sp>
          <p:nvSpPr>
            <p:cNvPr id="21" name="Title 1" title="Quotation Mark">
              <a:extLst>
                <a:ext uri="{FF2B5EF4-FFF2-40B4-BE49-F238E27FC236}">
                  <a16:creationId xmlns:a16="http://schemas.microsoft.com/office/drawing/2014/main" id="{55CC7758-72AC-4816-BE7C-F4EFBAB2C2D5}"/>
                </a:ext>
              </a:extLst>
            </p:cNvPr>
            <p:cNvSpPr txBox="1">
              <a:spLocks/>
            </p:cNvSpPr>
            <p:nvPr/>
          </p:nvSpPr>
          <p:spPr>
            <a:xfrm>
              <a:off x="1127678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grpSp>
      <p:sp>
        <p:nvSpPr>
          <p:cNvPr id="30" name="Text Placeholder 29">
            <a:extLst>
              <a:ext uri="{FF2B5EF4-FFF2-40B4-BE49-F238E27FC236}">
                <a16:creationId xmlns:a16="http://schemas.microsoft.com/office/drawing/2014/main" id="{76D004CC-05F4-4982-AE6B-C6E5D8E1CF5B}"/>
              </a:ext>
            </a:extLst>
          </p:cNvPr>
          <p:cNvSpPr>
            <a:spLocks noGrp="1"/>
          </p:cNvSpPr>
          <p:nvPr>
            <p:ph type="body" sz="quarter" idx="38"/>
          </p:nvPr>
        </p:nvSpPr>
        <p:spPr/>
        <p:txBody>
          <a:bodyPr>
            <a:normAutofit fontScale="92500" lnSpcReduction="10000"/>
          </a:bodyPr>
          <a:lstStyle/>
          <a:p>
            <a:r>
              <a:rPr lang="he-IL" dirty="0"/>
              <a:t>לקוח מרוצה..</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9633E64F-4DBA-44B0-97B6-58474E70EB7F}"/>
              </a:ext>
            </a:extLst>
          </p:cNvPr>
          <p:cNvSpPr>
            <a:spLocks noGrp="1"/>
          </p:cNvSpPr>
          <p:nvPr>
            <p:ph type="sldNum" sz="quarter" idx="11"/>
          </p:nvPr>
        </p:nvSpPr>
        <p:spPr/>
        <p:txBody>
          <a:bodyPr/>
          <a:lstStyle/>
          <a:p>
            <a:fld id="{4B73C415-D670-4716-A5EC-CC4D52CA2BAC}" type="slidenum">
              <a:rPr lang="en-US" smtClean="0"/>
              <a:pPr/>
              <a:t>14</a:t>
            </a:fld>
            <a:endParaRPr lang="en-US" dirty="0"/>
          </a:p>
        </p:txBody>
      </p:sp>
    </p:spTree>
    <p:extLst>
      <p:ext uri="{BB962C8B-B14F-4D97-AF65-F5344CB8AC3E}">
        <p14:creationId xmlns:p14="http://schemas.microsoft.com/office/powerpoint/2010/main" val="281149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Contact Information</a:t>
            </a:r>
            <a:r>
              <a:rPr lang="he-IL" b="1" u="sng" dirty="0">
                <a:solidFill>
                  <a:schemeClr val="bg2">
                    <a:lumMod val="50000"/>
                  </a:schemeClr>
                </a:solidFill>
                <a:effectLst>
                  <a:outerShdw blurRad="38100" dist="38100" dir="2700000" algn="tl">
                    <a:srgbClr val="000000">
                      <a:alpha val="43137"/>
                    </a:srgbClr>
                  </a:outerShdw>
                </a:effectLst>
              </a:rPr>
              <a:t> </a:t>
            </a:r>
            <a:r>
              <a:rPr lang="en-US" b="1" u="sng" dirty="0">
                <a:solidFill>
                  <a:schemeClr val="bg2">
                    <a:lumMod val="50000"/>
                  </a:schemeClr>
                </a:solidFill>
                <a:effectLst>
                  <a:outerShdw blurRad="38100" dist="38100" dir="2700000" algn="tl">
                    <a:srgbClr val="000000">
                      <a:alpha val="43137"/>
                    </a:srgbClr>
                  </a:outerShdw>
                </a:effectLst>
              </a:rPr>
              <a:t>and references </a:t>
            </a:r>
          </a:p>
        </p:txBody>
      </p:sp>
      <p:sp>
        <p:nvSpPr>
          <p:cNvPr id="3" name="Content Placeholder 2"/>
          <p:cNvSpPr>
            <a:spLocks noGrp="1"/>
          </p:cNvSpPr>
          <p:nvPr>
            <p:ph idx="13"/>
          </p:nvPr>
        </p:nvSpPr>
        <p:spPr>
          <a:xfrm>
            <a:off x="1917948" y="1326233"/>
            <a:ext cx="7416824" cy="4190999"/>
          </a:xfrm>
        </p:spPr>
        <p:txBody>
          <a:bodyPr/>
          <a:lstStyle/>
          <a:p>
            <a:pPr marL="0" indent="0">
              <a:buClr>
                <a:schemeClr val="accent1">
                  <a:lumMod val="75000"/>
                </a:schemeClr>
              </a:buClr>
              <a:buNone/>
            </a:pPr>
            <a:r>
              <a:rPr lang="en-US" b="1" dirty="0">
                <a:solidFill>
                  <a:schemeClr val="bg2">
                    <a:lumMod val="50000"/>
                  </a:schemeClr>
                </a:solidFill>
              </a:rPr>
              <a:t>1800-00-00</a:t>
            </a:r>
          </a:p>
          <a:p>
            <a:pPr marL="0" indent="0">
              <a:buClr>
                <a:schemeClr val="accent1">
                  <a:lumMod val="75000"/>
                </a:schemeClr>
              </a:buClr>
              <a:buNone/>
            </a:pPr>
            <a:endParaRPr lang="en-US" b="1" dirty="0">
              <a:solidFill>
                <a:schemeClr val="bg2">
                  <a:lumMod val="50000"/>
                </a:schemeClr>
              </a:solidFill>
              <a:hlinkClick r:id="rId2">
                <a:extLst>
                  <a:ext uri="{A12FA001-AC4F-418D-AE19-62706E023703}">
                    <ahyp:hlinkClr xmlns:ahyp="http://schemas.microsoft.com/office/drawing/2018/hyperlinkcolor" val="tx"/>
                  </a:ext>
                </a:extLst>
              </a:hlinkClick>
            </a:endParaRPr>
          </a:p>
          <a:p>
            <a:pPr marL="0" indent="0">
              <a:buClr>
                <a:schemeClr val="accent1">
                  <a:lumMod val="75000"/>
                </a:schemeClr>
              </a:buClr>
              <a:buNone/>
            </a:pPr>
            <a:r>
              <a:rPr lang="en-US" b="1" dirty="0">
                <a:solidFill>
                  <a:schemeClr val="bg2">
                    <a:lumMod val="50000"/>
                  </a:schemeClr>
                </a:solidFill>
                <a:hlinkClick r:id="rId2">
                  <a:extLst>
                    <a:ext uri="{A12FA001-AC4F-418D-AE19-62706E023703}">
                      <ahyp:hlinkClr xmlns:ahyp="http://schemas.microsoft.com/office/drawing/2018/hyperlinkcolor" val="tx"/>
                    </a:ext>
                  </a:extLst>
                </a:hlinkClick>
              </a:rPr>
              <a:t>pack4u@gmail.com</a:t>
            </a:r>
            <a:endParaRPr lang="en-US" b="1" dirty="0">
              <a:solidFill>
                <a:schemeClr val="bg2">
                  <a:lumMod val="50000"/>
                </a:schemeClr>
              </a:solidFill>
            </a:endParaRPr>
          </a:p>
          <a:p>
            <a:pPr marL="0" indent="0">
              <a:buClr>
                <a:schemeClr val="bg2">
                  <a:lumMod val="50000"/>
                </a:schemeClr>
              </a:buClr>
              <a:buNone/>
            </a:pPr>
            <a:endParaRPr lang="en-US" dirty="0">
              <a:solidFill>
                <a:srgbClr val="0000FF"/>
              </a:solidFill>
              <a:latin typeface="CIDFont+F1"/>
            </a:endParaRPr>
          </a:p>
          <a:p>
            <a:pPr marL="0" indent="0">
              <a:buClr>
                <a:schemeClr val="bg2">
                  <a:lumMod val="50000"/>
                </a:schemeClr>
              </a:buClr>
              <a:buNone/>
            </a:pPr>
            <a:r>
              <a:rPr lang="en-US" b="1" i="0" u="sng" strike="noStrike" baseline="0" dirty="0">
                <a:solidFill>
                  <a:schemeClr val="bg2">
                    <a:lumMod val="50000"/>
                  </a:schemeClr>
                </a:solidFill>
                <a:latin typeface="CIDFont+F1"/>
              </a:rPr>
              <a:t>https://github.com/SCE2020Team2/yesodot</a:t>
            </a:r>
            <a:r>
              <a:rPr lang="en-US" b="1" u="sng" dirty="0">
                <a:solidFill>
                  <a:schemeClr val="bg2">
                    <a:lumMod val="50000"/>
                  </a:schemeClr>
                </a:solidFill>
              </a:rPr>
              <a:t> </a:t>
            </a:r>
          </a:p>
        </p:txBody>
      </p:sp>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2" name="תמונה 11">
            <a:extLst>
              <a:ext uri="{FF2B5EF4-FFF2-40B4-BE49-F238E27FC236}">
                <a16:creationId xmlns:a16="http://schemas.microsoft.com/office/drawing/2014/main" id="{7DAFDFAA-C53A-4A88-8F2B-9C18528D40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84556" y1="23846" x2="84556" y2="23846"/>
                      </a14:backgroundRemoval>
                    </a14:imgEffect>
                  </a14:imgLayer>
                </a14:imgProps>
              </a:ext>
            </a:extLst>
          </a:blip>
          <a:stretch>
            <a:fillRect/>
          </a:stretch>
        </p:blipFill>
        <p:spPr>
          <a:xfrm>
            <a:off x="-26268" y="3361734"/>
            <a:ext cx="2484378" cy="1435418"/>
          </a:xfrm>
          <a:prstGeom prst="rect">
            <a:avLst/>
          </a:prstGeom>
        </p:spPr>
      </p:pic>
      <p:pic>
        <p:nvPicPr>
          <p:cNvPr id="14" name="תמונה 13">
            <a:extLst>
              <a:ext uri="{FF2B5EF4-FFF2-40B4-BE49-F238E27FC236}">
                <a16:creationId xmlns:a16="http://schemas.microsoft.com/office/drawing/2014/main" id="{41D8C414-9309-42D8-B5DB-326502F087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6444" l="4889" r="94667">
                        <a14:foregroundMark x1="32000" y1="25333" x2="32000" y2="25333"/>
                        <a14:foregroundMark x1="7556" y1="38222" x2="7556" y2="38222"/>
                        <a14:foregroundMark x1="83111" y1="20000" x2="83111" y2="20000"/>
                        <a14:foregroundMark x1="57778" y1="8000" x2="57778" y2="8000"/>
                        <a14:foregroundMark x1="94667" y1="45333" x2="94667" y2="45333"/>
                        <a14:foregroundMark x1="51556" y1="6222" x2="51556" y2="6222"/>
                        <a14:foregroundMark x1="32444" y1="2667" x2="32444" y2="2667"/>
                        <a14:foregroundMark x1="5333" y1="52000" x2="5333" y2="52000"/>
                        <a14:foregroundMark x1="48889" y1="96444" x2="48889" y2="96444"/>
                      </a14:backgroundRemoval>
                    </a14:imgEffect>
                  </a14:imgLayer>
                </a14:imgProps>
              </a:ext>
            </a:extLst>
          </a:blip>
          <a:stretch>
            <a:fillRect/>
          </a:stretch>
        </p:blipFill>
        <p:spPr>
          <a:xfrm>
            <a:off x="665376" y="1041067"/>
            <a:ext cx="1091789" cy="1091789"/>
          </a:xfrm>
          <a:prstGeom prst="rect">
            <a:avLst/>
          </a:prstGeom>
        </p:spPr>
      </p:pic>
      <p:pic>
        <p:nvPicPr>
          <p:cNvPr id="16" name="תמונה 15">
            <a:extLst>
              <a:ext uri="{FF2B5EF4-FFF2-40B4-BE49-F238E27FC236}">
                <a16:creationId xmlns:a16="http://schemas.microsoft.com/office/drawing/2014/main" id="{70A44971-F466-4864-8A03-CAEE80452D8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51000" y1="39857" x2="51000" y2="39857"/>
                        <a14:foregroundMark x1="52786" y1="59571" x2="52786" y2="59571"/>
                      </a14:backgroundRemoval>
                    </a14:imgEffect>
                  </a14:imgLayer>
                </a14:imgProps>
              </a:ext>
            </a:extLst>
          </a:blip>
          <a:stretch>
            <a:fillRect/>
          </a:stretch>
        </p:blipFill>
        <p:spPr>
          <a:xfrm>
            <a:off x="-71470" y="1511590"/>
            <a:ext cx="2565482" cy="2565482"/>
          </a:xfrm>
          <a:prstGeom prst="rect">
            <a:avLst/>
          </a:prstGeom>
        </p:spPr>
      </p:pic>
    </p:spTree>
    <p:extLst>
      <p:ext uri="{BB962C8B-B14F-4D97-AF65-F5344CB8AC3E}">
        <p14:creationId xmlns:p14="http://schemas.microsoft.com/office/powerpoint/2010/main" val="174497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itle 1">
            <a:extLst>
              <a:ext uri="{FF2B5EF4-FFF2-40B4-BE49-F238E27FC236}">
                <a16:creationId xmlns:a16="http://schemas.microsoft.com/office/drawing/2014/main" id="{CAF7C63F-96D1-45CC-8FFB-FB4DDDB98A39}"/>
              </a:ext>
            </a:extLst>
          </p:cNvPr>
          <p:cNvSpPr>
            <a:spLocks noGrp="1"/>
          </p:cNvSpPr>
          <p:nvPr>
            <p:ph type="title"/>
          </p:nvPr>
        </p:nvSpPr>
        <p:spPr>
          <a:xfrm>
            <a:off x="189756" y="260648"/>
            <a:ext cx="4535837"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Our challenges</a:t>
            </a:r>
          </a:p>
        </p:txBody>
      </p:sp>
      <p:sp>
        <p:nvSpPr>
          <p:cNvPr id="10" name="object 13" descr="Beige rectangle">
            <a:extLst>
              <a:ext uri="{FF2B5EF4-FFF2-40B4-BE49-F238E27FC236}">
                <a16:creationId xmlns:a16="http://schemas.microsoft.com/office/drawing/2014/main" id="{93F1F8E7-3098-4D46-8DC4-53B0DED82AEB}"/>
              </a:ext>
            </a:extLst>
          </p:cNvPr>
          <p:cNvSpPr/>
          <p:nvPr/>
        </p:nvSpPr>
        <p:spPr>
          <a:xfrm flipV="1">
            <a:off x="189756" y="1412776"/>
            <a:ext cx="4176464" cy="72008"/>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sp>
        <p:nvSpPr>
          <p:cNvPr id="11" name="Text Placeholder 2">
            <a:extLst>
              <a:ext uri="{FF2B5EF4-FFF2-40B4-BE49-F238E27FC236}">
                <a16:creationId xmlns:a16="http://schemas.microsoft.com/office/drawing/2014/main" id="{BB3EC623-C700-4340-808B-200D2494A912}"/>
              </a:ext>
            </a:extLst>
          </p:cNvPr>
          <p:cNvSpPr txBox="1">
            <a:spLocks/>
          </p:cNvSpPr>
          <p:nvPr/>
        </p:nvSpPr>
        <p:spPr>
          <a:xfrm>
            <a:off x="1091238" y="4194152"/>
            <a:ext cx="4503839" cy="1430861"/>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COVID-19</a:t>
            </a:r>
          </a:p>
          <a:p>
            <a:pPr marL="0" indent="0" algn="l">
              <a:buNone/>
            </a:pPr>
            <a:r>
              <a:rPr lang="en-US" sz="1800" i="1" spc="-15" dirty="0">
                <a:solidFill>
                  <a:schemeClr val="bg2">
                    <a:lumMod val="50000"/>
                  </a:schemeClr>
                </a:solidFill>
                <a:cs typeface="Arial"/>
              </a:rPr>
              <a:t>Ability to adapt to new changes and guidelines following the current situation</a:t>
            </a:r>
          </a:p>
        </p:txBody>
      </p:sp>
      <p:sp>
        <p:nvSpPr>
          <p:cNvPr id="12" name="Text Placeholder 7">
            <a:extLst>
              <a:ext uri="{FF2B5EF4-FFF2-40B4-BE49-F238E27FC236}">
                <a16:creationId xmlns:a16="http://schemas.microsoft.com/office/drawing/2014/main" id="{A63B4951-BEB2-4174-B4B9-2450632DD341}"/>
              </a:ext>
            </a:extLst>
          </p:cNvPr>
          <p:cNvSpPr txBox="1">
            <a:spLocks/>
          </p:cNvSpPr>
          <p:nvPr/>
        </p:nvSpPr>
        <p:spPr>
          <a:xfrm>
            <a:off x="7462564" y="1827560"/>
            <a:ext cx="4421092" cy="164819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400"/>
              </a:spcBef>
              <a:buNone/>
            </a:pPr>
            <a:r>
              <a:rPr lang="en-US" sz="2400" b="1" dirty="0">
                <a:solidFill>
                  <a:schemeClr val="bg2">
                    <a:lumMod val="50000"/>
                  </a:schemeClr>
                </a:solidFill>
                <a:latin typeface="+mj-lt"/>
              </a:rPr>
              <a:t>Time</a:t>
            </a:r>
            <a:r>
              <a:rPr lang="en-US" sz="1800" b="0" i="0" u="none" strike="noStrike" baseline="0" dirty="0">
                <a:solidFill>
                  <a:schemeClr val="bg2">
                    <a:lumMod val="50000"/>
                  </a:schemeClr>
                </a:solidFill>
                <a:latin typeface="CIDFont+F1"/>
              </a:rPr>
              <a:t> </a:t>
            </a:r>
            <a:r>
              <a:rPr lang="en-US" sz="2400" b="1" dirty="0">
                <a:solidFill>
                  <a:schemeClr val="bg2">
                    <a:lumMod val="50000"/>
                  </a:schemeClr>
                </a:solidFill>
                <a:latin typeface="+mj-lt"/>
              </a:rPr>
              <a:t>management</a:t>
            </a:r>
          </a:p>
          <a:p>
            <a:pPr marL="0" indent="0" algn="l">
              <a:buNone/>
            </a:pPr>
            <a:r>
              <a:rPr lang="en-US" sz="1800" i="1" spc="-15" dirty="0">
                <a:solidFill>
                  <a:schemeClr val="bg2">
                    <a:lumMod val="50000"/>
                  </a:schemeClr>
                </a:solidFill>
                <a:cs typeface="Arial"/>
              </a:rPr>
              <a:t>Not all testers always available for work meeting.</a:t>
            </a:r>
          </a:p>
        </p:txBody>
      </p:sp>
      <p:sp>
        <p:nvSpPr>
          <p:cNvPr id="13" name="Text Placeholder 9">
            <a:extLst>
              <a:ext uri="{FF2B5EF4-FFF2-40B4-BE49-F238E27FC236}">
                <a16:creationId xmlns:a16="http://schemas.microsoft.com/office/drawing/2014/main" id="{A9005889-6E82-4FF0-86B5-D0855D5E4571}"/>
              </a:ext>
            </a:extLst>
          </p:cNvPr>
          <p:cNvSpPr txBox="1">
            <a:spLocks/>
          </p:cNvSpPr>
          <p:nvPr/>
        </p:nvSpPr>
        <p:spPr>
          <a:xfrm>
            <a:off x="1091239" y="1827560"/>
            <a:ext cx="4503839" cy="1911875"/>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Familiarity</a:t>
            </a:r>
            <a:r>
              <a:rPr lang="en-US" sz="2199" b="1" dirty="0">
                <a:solidFill>
                  <a:schemeClr val="bg1"/>
                </a:solidFill>
                <a:latin typeface="+mj-lt"/>
              </a:rPr>
              <a:t> </a:t>
            </a:r>
            <a:r>
              <a:rPr lang="en-US" sz="2400" b="1" dirty="0">
                <a:solidFill>
                  <a:schemeClr val="bg2">
                    <a:lumMod val="50000"/>
                  </a:schemeClr>
                </a:solidFill>
                <a:latin typeface="+mj-lt"/>
              </a:rPr>
              <a:t>with the real world of software</a:t>
            </a:r>
          </a:p>
          <a:p>
            <a:pPr marL="0" indent="0">
              <a:lnSpc>
                <a:spcPct val="110000"/>
              </a:lnSpc>
              <a:spcBef>
                <a:spcPts val="400"/>
              </a:spcBef>
              <a:buNone/>
            </a:pPr>
            <a:r>
              <a:rPr lang="en-US" sz="1800" i="1" spc="-15" dirty="0">
                <a:solidFill>
                  <a:schemeClr val="bg2">
                    <a:lumMod val="50000"/>
                  </a:schemeClr>
                </a:solidFill>
                <a:cs typeface="Arial"/>
              </a:rPr>
              <a:t>For all team members this was the first time to step out of the code world and learn the process of building systems from scratch. </a:t>
            </a:r>
          </a:p>
        </p:txBody>
      </p:sp>
      <p:sp>
        <p:nvSpPr>
          <p:cNvPr id="14" name="Oval 19">
            <a:extLst>
              <a:ext uri="{FF2B5EF4-FFF2-40B4-BE49-F238E27FC236}">
                <a16:creationId xmlns:a16="http://schemas.microsoft.com/office/drawing/2014/main" id="{4961C91D-4FF5-49F8-A207-211F96B9F946}"/>
              </a:ext>
            </a:extLst>
          </p:cNvPr>
          <p:cNvSpPr/>
          <p:nvPr/>
        </p:nvSpPr>
        <p:spPr>
          <a:xfrm>
            <a:off x="909836" y="200186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5" name="Oval 20">
            <a:extLst>
              <a:ext uri="{FF2B5EF4-FFF2-40B4-BE49-F238E27FC236}">
                <a16:creationId xmlns:a16="http://schemas.microsoft.com/office/drawing/2014/main" id="{5AAD8405-E67B-4EEA-80C5-A2C1BB738756}"/>
              </a:ext>
            </a:extLst>
          </p:cNvPr>
          <p:cNvSpPr/>
          <p:nvPr/>
        </p:nvSpPr>
        <p:spPr>
          <a:xfrm>
            <a:off x="909835" y="43651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6" name="Oval 21">
            <a:extLst>
              <a:ext uri="{FF2B5EF4-FFF2-40B4-BE49-F238E27FC236}">
                <a16:creationId xmlns:a16="http://schemas.microsoft.com/office/drawing/2014/main" id="{46F0FFFF-6AF0-472E-B31C-0405D3CFB6C1}"/>
              </a:ext>
            </a:extLst>
          </p:cNvPr>
          <p:cNvSpPr/>
          <p:nvPr/>
        </p:nvSpPr>
        <p:spPr>
          <a:xfrm>
            <a:off x="7304471" y="200026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pic>
        <p:nvPicPr>
          <p:cNvPr id="17" name="תמונה 16">
            <a:extLst>
              <a:ext uri="{FF2B5EF4-FFF2-40B4-BE49-F238E27FC236}">
                <a16:creationId xmlns:a16="http://schemas.microsoft.com/office/drawing/2014/main" id="{BD9FB775-EAD3-47C2-AA4F-B9E05391510F}"/>
              </a:ext>
            </a:extLst>
          </p:cNvPr>
          <p:cNvPicPr>
            <a:picLocks noChangeAspect="1"/>
          </p:cNvPicPr>
          <p:nvPr/>
        </p:nvPicPr>
        <p:blipFill>
          <a:blip r:embed="rId3">
            <a:alphaModFix amt="15000"/>
          </a:blip>
          <a:stretch>
            <a:fillRect/>
          </a:stretch>
        </p:blipFill>
        <p:spPr>
          <a:xfrm>
            <a:off x="4150196" y="2338457"/>
            <a:ext cx="3724275" cy="4200525"/>
          </a:xfrm>
          <a:prstGeom prst="rect">
            <a:avLst/>
          </a:prstGeom>
          <a:effectLst>
            <a:softEdge rad="203200"/>
          </a:effectLst>
        </p:spPr>
      </p:pic>
      <p:sp>
        <p:nvSpPr>
          <p:cNvPr id="18" name="Text Placeholder 2">
            <a:extLst>
              <a:ext uri="{FF2B5EF4-FFF2-40B4-BE49-F238E27FC236}">
                <a16:creationId xmlns:a16="http://schemas.microsoft.com/office/drawing/2014/main" id="{FECF14FE-19EE-46D0-9714-579FDA5C73AF}"/>
              </a:ext>
            </a:extLst>
          </p:cNvPr>
          <p:cNvSpPr txBox="1">
            <a:spLocks/>
          </p:cNvSpPr>
          <p:nvPr/>
        </p:nvSpPr>
        <p:spPr>
          <a:xfrm>
            <a:off x="7468961" y="4125274"/>
            <a:ext cx="4503839" cy="1430861"/>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COVID-19</a:t>
            </a:r>
          </a:p>
          <a:p>
            <a:pPr marL="0" indent="0" algn="l">
              <a:buNone/>
            </a:pPr>
            <a:r>
              <a:rPr lang="en-US" sz="1800" i="1" spc="-15" dirty="0">
                <a:solidFill>
                  <a:schemeClr val="bg2">
                    <a:lumMod val="50000"/>
                  </a:schemeClr>
                </a:solidFill>
                <a:cs typeface="Arial"/>
              </a:rPr>
              <a:t>Ability to adapt to new changes and guidelines following the current situation</a:t>
            </a:r>
          </a:p>
        </p:txBody>
      </p:sp>
      <p:sp>
        <p:nvSpPr>
          <p:cNvPr id="19" name="Oval 21">
            <a:extLst>
              <a:ext uri="{FF2B5EF4-FFF2-40B4-BE49-F238E27FC236}">
                <a16:creationId xmlns:a16="http://schemas.microsoft.com/office/drawing/2014/main" id="{F786B1B0-0CC7-418A-B824-2BA9A081821C}"/>
              </a:ext>
            </a:extLst>
          </p:cNvPr>
          <p:cNvSpPr/>
          <p:nvPr/>
        </p:nvSpPr>
        <p:spPr>
          <a:xfrm>
            <a:off x="7354180" y="425941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39971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Introduction</a:t>
            </a:r>
          </a:p>
        </p:txBody>
      </p:sp>
      <p:sp>
        <p:nvSpPr>
          <p:cNvPr id="3" name="Content Placeholder 2"/>
          <p:cNvSpPr>
            <a:spLocks noGrp="1"/>
          </p:cNvSpPr>
          <p:nvPr>
            <p:ph idx="13"/>
          </p:nvPr>
        </p:nvSpPr>
        <p:spPr>
          <a:xfrm>
            <a:off x="477788" y="1268760"/>
            <a:ext cx="11305256" cy="4320480"/>
          </a:xfrm>
        </p:spPr>
        <p:txBody>
          <a:bodyPr>
            <a:normAutofit/>
          </a:bodyPr>
          <a:lstStyle/>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In this presentation we, Team 2, are going to introduce you to the best</a:t>
            </a:r>
          </a:p>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 aviation package system on the market!</a:t>
            </a:r>
          </a:p>
          <a:p>
            <a:pPr marL="0" indent="0" algn="ctr">
              <a:spcBef>
                <a:spcPts val="0"/>
              </a:spcBef>
              <a:buNone/>
            </a:pPr>
            <a:endParaRPr lang="en-US" sz="2000" b="1" i="1" dirty="0">
              <a:solidFill>
                <a:schemeClr val="bg2">
                  <a:lumMod val="50000"/>
                </a:schemeClr>
              </a:solidFill>
              <a:latin typeface="+mj-lt"/>
              <a:ea typeface="+mj-ea"/>
              <a:cs typeface="+mj-cs"/>
            </a:endParaRPr>
          </a:p>
          <a:p>
            <a:pPr marL="0" indent="0">
              <a:buNone/>
            </a:pPr>
            <a:r>
              <a:rPr lang="en-US" sz="2000" b="1" i="1" dirty="0">
                <a:solidFill>
                  <a:schemeClr val="bg2">
                    <a:lumMod val="50000"/>
                  </a:schemeClr>
                </a:solidFill>
                <a:latin typeface="+mj-lt"/>
                <a:ea typeface="+mj-ea"/>
                <a:cs typeface="+mj-cs"/>
              </a:rPr>
              <a:t>Today, we will present our system at all levels - from the planning process, the construction process to the polishing processes that led us to produce a quality, reliable and easy-to-use system.</a:t>
            </a:r>
          </a:p>
          <a:p>
            <a:pPr marL="0" indent="0">
              <a:buNone/>
            </a:pPr>
            <a:r>
              <a:rPr lang="en-US" sz="2000" b="1" i="1" dirty="0">
                <a:solidFill>
                  <a:schemeClr val="bg2">
                    <a:lumMod val="50000"/>
                  </a:schemeClr>
                </a:solidFill>
                <a:latin typeface="+mj-lt"/>
                <a:ea typeface="+mj-ea"/>
                <a:cs typeface="+mj-cs"/>
              </a:rPr>
              <a:t>The entire system was built with one vision that stemmed from the transition from manual labor to computer work - the convenience of the customer and users is above all.</a:t>
            </a:r>
          </a:p>
          <a:p>
            <a:pPr marL="0" indent="0">
              <a:buNone/>
            </a:pPr>
            <a:r>
              <a:rPr lang="en-US" sz="2000" b="1" i="1" dirty="0">
                <a:solidFill>
                  <a:schemeClr val="bg2">
                    <a:lumMod val="50000"/>
                  </a:schemeClr>
                </a:solidFill>
                <a:latin typeface="+mj-lt"/>
                <a:ea typeface="+mj-ea"/>
                <a:cs typeface="+mj-cs"/>
              </a:rPr>
              <a:t>As part of the presentation of the system, we will talk about the difficulties and challenges that accompanied us as a team that was established in one night, how we overcame them and managed to create a system that is tailored to our customers' measurements.</a:t>
            </a:r>
          </a:p>
        </p:txBody>
      </p:sp>
      <p:pic>
        <p:nvPicPr>
          <p:cNvPr id="4" name="Picture 3" descr="A picture containing logo&#10;&#10;Description automatically generated">
            <a:extLst>
              <a:ext uri="{FF2B5EF4-FFF2-40B4-BE49-F238E27FC236}">
                <a16:creationId xmlns:a16="http://schemas.microsoft.com/office/drawing/2014/main" id="{685194C9-0162-4271-B0BB-E4AF4ADAE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5" name="Subtitle 2">
            <a:extLst>
              <a:ext uri="{FF2B5EF4-FFF2-40B4-BE49-F238E27FC236}">
                <a16:creationId xmlns:a16="http://schemas.microsoft.com/office/drawing/2014/main" id="{ADD48AF2-58E8-4A33-85A6-2DEF029169F6}"/>
              </a:ext>
            </a:extLst>
          </p:cNvPr>
          <p:cNvSpPr txBox="1">
            <a:spLocks/>
          </p:cNvSpPr>
          <p:nvPr/>
        </p:nvSpPr>
        <p:spPr>
          <a:xfrm>
            <a:off x="2944923" y="520774"/>
            <a:ext cx="6744817" cy="114672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2">
                    <a:lumMod val="50000"/>
                  </a:schemeClr>
                </a:solidFill>
                <a:effectLst>
                  <a:outerShdw blurRad="38100" dist="38100" dir="2700000" algn="tl">
                    <a:srgbClr val="000000">
                      <a:alpha val="43137"/>
                    </a:srgbClr>
                  </a:outerShdw>
                </a:effectLst>
              </a:rPr>
              <a:t>So... we got to the end part</a:t>
            </a: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59944BFF-EB0E-47AA-AE6D-B2808E119493}"/>
              </a:ext>
            </a:extLst>
          </p:cNvPr>
          <p:cNvSpPr>
            <a:spLocks noGrp="1"/>
          </p:cNvSpPr>
          <p:nvPr>
            <p:ph type="title"/>
          </p:nvPr>
        </p:nvSpPr>
        <p:spPr>
          <a:xfrm>
            <a:off x="0" y="5445224"/>
            <a:ext cx="3808446" cy="1066800"/>
          </a:xfrm>
        </p:spPr>
        <p:txBody>
          <a:bodyPr>
            <a:normAutofit/>
          </a:bodyPr>
          <a:lstStyle/>
          <a:p>
            <a:pPr algn="ctr"/>
            <a:r>
              <a:rPr lang="en-US" sz="6000" u="sng" dirty="0">
                <a:solidFill>
                  <a:schemeClr val="bg2">
                    <a:lumMod val="50000"/>
                  </a:schemeClr>
                </a:solidFill>
                <a:effectLst>
                  <a:outerShdw blurRad="38100" dist="38100" dir="2700000" algn="tl">
                    <a:srgbClr val="000000">
                      <a:alpha val="43137"/>
                    </a:srgbClr>
                  </a:outerShdw>
                </a:effectLst>
              </a:rPr>
              <a:t>Team 2</a:t>
            </a:r>
          </a:p>
        </p:txBody>
      </p:sp>
      <p:pic>
        <p:nvPicPr>
          <p:cNvPr id="88" name="Picture Placeholder 87">
            <a:extLst>
              <a:ext uri="{FF2B5EF4-FFF2-40B4-BE49-F238E27FC236}">
                <a16:creationId xmlns:a16="http://schemas.microsoft.com/office/drawing/2014/main" id="{19C1C15E-A3C7-49BA-BCDD-5C95EE28036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61203" y="3366966"/>
            <a:ext cx="1081347" cy="1352015"/>
          </a:xfrm>
          <a:effectLst>
            <a:outerShdw blurRad="50800" dist="50800" dir="5400000" algn="ctr" rotWithShape="0">
              <a:srgbClr val="000000">
                <a:alpha val="0"/>
              </a:srgbClr>
            </a:outerShdw>
            <a:reflection stA="29000" endPos="65000" dist="50800" dir="5400000" sy="-100000" algn="bl" rotWithShape="0"/>
          </a:effectLst>
        </p:spPr>
      </p:pic>
      <p:sp>
        <p:nvSpPr>
          <p:cNvPr id="75" name="Text Placeholder 74">
            <a:extLst>
              <a:ext uri="{FF2B5EF4-FFF2-40B4-BE49-F238E27FC236}">
                <a16:creationId xmlns:a16="http://schemas.microsoft.com/office/drawing/2014/main" id="{54A28B80-949D-4875-8454-65C677C242C0}"/>
              </a:ext>
            </a:extLst>
          </p:cNvPr>
          <p:cNvSpPr>
            <a:spLocks noGrp="1"/>
          </p:cNvSpPr>
          <p:nvPr>
            <p:ph type="body" sz="quarter" idx="13"/>
          </p:nvPr>
        </p:nvSpPr>
        <p:spPr>
          <a:xfrm>
            <a:off x="1810725" y="3447542"/>
            <a:ext cx="2123447" cy="701538"/>
          </a:xfrm>
        </p:spPr>
        <p:txBody>
          <a:bodyPr>
            <a:normAutofit lnSpcReduction="10000"/>
          </a:bodyPr>
          <a:lstStyle/>
          <a:p>
            <a:r>
              <a:rPr lang="en-US" dirty="0">
                <a:solidFill>
                  <a:schemeClr val="bg2">
                    <a:lumMod val="50000"/>
                  </a:schemeClr>
                </a:solidFill>
              </a:rPr>
              <a:t>Alice</a:t>
            </a:r>
            <a:br>
              <a:rPr lang="en-US" dirty="0">
                <a:solidFill>
                  <a:schemeClr val="bg2">
                    <a:lumMod val="50000"/>
                  </a:schemeClr>
                </a:solidFill>
              </a:rPr>
            </a:br>
            <a:r>
              <a:rPr lang="en-US" dirty="0" err="1">
                <a:solidFill>
                  <a:schemeClr val="bg2">
                    <a:lumMod val="50000"/>
                  </a:schemeClr>
                </a:solidFill>
              </a:rPr>
              <a:t>Aidlin</a:t>
            </a:r>
            <a:endParaRPr lang="en-US" dirty="0">
              <a:solidFill>
                <a:schemeClr val="bg2">
                  <a:lumMod val="50000"/>
                </a:schemeClr>
              </a:solidFill>
            </a:endParaRPr>
          </a:p>
        </p:txBody>
      </p:sp>
      <p:cxnSp>
        <p:nvCxnSpPr>
          <p:cNvPr id="95" name="Straight Connector 94">
            <a:extLst>
              <a:ext uri="{FF2B5EF4-FFF2-40B4-BE49-F238E27FC236}">
                <a16:creationId xmlns:a16="http://schemas.microsoft.com/office/drawing/2014/main" id="{80BC67F4-4E33-4709-9D60-593B322A8C48}"/>
              </a:ext>
              <a:ext uri="{C183D7F6-B498-43B3-948B-1728B52AA6E4}">
                <adec:decorative xmlns:adec="http://schemas.microsoft.com/office/drawing/2017/decorative" val="1"/>
              </a:ext>
            </a:extLst>
          </p:cNvPr>
          <p:cNvCxnSpPr>
            <a:cxnSpLocks/>
          </p:cNvCxnSpPr>
          <p:nvPr/>
        </p:nvCxnSpPr>
        <p:spPr>
          <a:xfrm>
            <a:off x="1773932" y="4221088"/>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Text Placeholder 75">
            <a:extLst>
              <a:ext uri="{FF2B5EF4-FFF2-40B4-BE49-F238E27FC236}">
                <a16:creationId xmlns:a16="http://schemas.microsoft.com/office/drawing/2014/main" id="{F85615EC-ED58-4535-8364-5453CA87C6BB}"/>
              </a:ext>
            </a:extLst>
          </p:cNvPr>
          <p:cNvSpPr>
            <a:spLocks noGrp="1"/>
          </p:cNvSpPr>
          <p:nvPr>
            <p:ph type="body" sz="quarter" idx="14"/>
          </p:nvPr>
        </p:nvSpPr>
        <p:spPr>
          <a:xfrm>
            <a:off x="1810725" y="4293096"/>
            <a:ext cx="2123447" cy="1799531"/>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22 years old from Ashdod.</a:t>
            </a:r>
          </a:p>
          <a:p>
            <a:endParaRPr lang="en-US" dirty="0">
              <a:solidFill>
                <a:schemeClr val="tx1">
                  <a:lumMod val="75000"/>
                  <a:lumOff val="25000"/>
                </a:schemeClr>
              </a:solidFill>
            </a:endParaRPr>
          </a:p>
        </p:txBody>
      </p:sp>
      <p:pic>
        <p:nvPicPr>
          <p:cNvPr id="92" name="Picture Placeholder 91">
            <a:extLst>
              <a:ext uri="{FF2B5EF4-FFF2-40B4-BE49-F238E27FC236}">
                <a16:creationId xmlns:a16="http://schemas.microsoft.com/office/drawing/2014/main" id="{921A3CFA-B715-446B-83FD-D5AA8586EBE2}"/>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a:stretch/>
        </p:blipFill>
        <p:spPr>
          <a:xfrm>
            <a:off x="4287768" y="3379823"/>
            <a:ext cx="1352015" cy="1345321"/>
          </a:xfrm>
          <a:effectLst>
            <a:outerShdw blurRad="50800" dist="50800" dir="5400000" algn="ctr" rotWithShape="0">
              <a:srgbClr val="000000">
                <a:alpha val="0"/>
              </a:srgbClr>
            </a:outerShdw>
            <a:reflection stA="29000" endPos="65000" dist="50800" dir="5400000" sy="-100000" algn="bl" rotWithShape="0"/>
          </a:effectLst>
        </p:spPr>
      </p:pic>
      <p:sp>
        <p:nvSpPr>
          <p:cNvPr id="80" name="Text Placeholder 79">
            <a:extLst>
              <a:ext uri="{FF2B5EF4-FFF2-40B4-BE49-F238E27FC236}">
                <a16:creationId xmlns:a16="http://schemas.microsoft.com/office/drawing/2014/main" id="{E86E6499-D2B1-4F88-A5B6-F0C83093D6C8}"/>
              </a:ext>
            </a:extLst>
          </p:cNvPr>
          <p:cNvSpPr>
            <a:spLocks noGrp="1"/>
          </p:cNvSpPr>
          <p:nvPr>
            <p:ph type="body" sz="quarter" idx="35"/>
          </p:nvPr>
        </p:nvSpPr>
        <p:spPr>
          <a:xfrm>
            <a:off x="5798134" y="3447725"/>
            <a:ext cx="1808446" cy="701355"/>
          </a:xfrm>
        </p:spPr>
        <p:txBody>
          <a:bodyPr>
            <a:noAutofit/>
          </a:bodyPr>
          <a:lstStyle/>
          <a:p>
            <a:pPr>
              <a:spcBef>
                <a:spcPts val="0"/>
              </a:spcBef>
            </a:pPr>
            <a:r>
              <a:rPr lang="en-US" sz="2400" dirty="0">
                <a:solidFill>
                  <a:schemeClr val="bg2">
                    <a:lumMod val="50000"/>
                  </a:schemeClr>
                </a:solidFill>
              </a:rPr>
              <a:t>Slava</a:t>
            </a:r>
          </a:p>
          <a:p>
            <a:pPr>
              <a:spcBef>
                <a:spcPts val="0"/>
              </a:spcBef>
            </a:pPr>
            <a:r>
              <a:rPr lang="en-US" sz="2400" dirty="0">
                <a:solidFill>
                  <a:schemeClr val="bg2">
                    <a:lumMod val="50000"/>
                  </a:schemeClr>
                </a:solidFill>
              </a:rPr>
              <a:t> </a:t>
            </a:r>
            <a:r>
              <a:rPr lang="en-US" sz="2400" dirty="0" err="1">
                <a:solidFill>
                  <a:schemeClr val="bg2">
                    <a:lumMod val="50000"/>
                  </a:schemeClr>
                </a:solidFill>
              </a:rPr>
              <a:t>Jirov</a:t>
            </a:r>
            <a:endParaRPr lang="en-US" sz="2400" dirty="0">
              <a:solidFill>
                <a:schemeClr val="bg2">
                  <a:lumMod val="50000"/>
                </a:schemeClr>
              </a:solidFill>
            </a:endParaRPr>
          </a:p>
        </p:txBody>
      </p:sp>
      <p:cxnSp>
        <p:nvCxnSpPr>
          <p:cNvPr id="96" name="Straight Connector 95">
            <a:extLst>
              <a:ext uri="{FF2B5EF4-FFF2-40B4-BE49-F238E27FC236}">
                <a16:creationId xmlns:a16="http://schemas.microsoft.com/office/drawing/2014/main" id="{F57D445D-9983-4AAC-8E68-88EA351CB22B}"/>
              </a:ext>
              <a:ext uri="{C183D7F6-B498-43B3-948B-1728B52AA6E4}">
                <adec:decorative xmlns:adec="http://schemas.microsoft.com/office/drawing/2017/decorative" val="1"/>
              </a:ext>
            </a:extLst>
          </p:cNvPr>
          <p:cNvCxnSpPr>
            <a:cxnSpLocks/>
          </p:cNvCxnSpPr>
          <p:nvPr/>
        </p:nvCxnSpPr>
        <p:spPr>
          <a:xfrm>
            <a:off x="5734372" y="422108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Text Placeholder 80">
            <a:extLst>
              <a:ext uri="{FF2B5EF4-FFF2-40B4-BE49-F238E27FC236}">
                <a16:creationId xmlns:a16="http://schemas.microsoft.com/office/drawing/2014/main" id="{9CAD9DA0-591D-4655-BE3B-D2162C5D73BB}"/>
              </a:ext>
            </a:extLst>
          </p:cNvPr>
          <p:cNvSpPr>
            <a:spLocks noGrp="1"/>
          </p:cNvSpPr>
          <p:nvPr>
            <p:ph type="body" sz="quarter" idx="36"/>
          </p:nvPr>
        </p:nvSpPr>
        <p:spPr>
          <a:xfrm>
            <a:off x="5771165" y="4293296"/>
            <a:ext cx="225147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28 years old from Ashkelon.</a:t>
            </a:r>
          </a:p>
          <a:p>
            <a:endParaRPr lang="en-US" dirty="0">
              <a:solidFill>
                <a:schemeClr val="tx1">
                  <a:lumMod val="75000"/>
                  <a:lumOff val="25000"/>
                </a:schemeClr>
              </a:solidFill>
            </a:endParaRPr>
          </a:p>
        </p:txBody>
      </p:sp>
      <p:pic>
        <p:nvPicPr>
          <p:cNvPr id="94" name="Picture Placeholder 93">
            <a:extLst>
              <a:ext uri="{FF2B5EF4-FFF2-40B4-BE49-F238E27FC236}">
                <a16:creationId xmlns:a16="http://schemas.microsoft.com/office/drawing/2014/main" id="{678140F2-20DC-49B9-8BD8-815437A060C9}"/>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p:blipFill>
        <p:spPr>
          <a:xfrm>
            <a:off x="8115123" y="3373129"/>
            <a:ext cx="1343192" cy="1352015"/>
          </a:xfrm>
          <a:effectLst>
            <a:outerShdw blurRad="50800" dist="50800" dir="5400000" algn="ctr" rotWithShape="0">
              <a:srgbClr val="000000">
                <a:alpha val="0"/>
              </a:srgbClr>
            </a:outerShdw>
            <a:reflection stA="29000" endPos="65000" dist="50800" dir="5400000" sy="-100000" algn="bl" rotWithShape="0"/>
          </a:effectLst>
        </p:spPr>
      </p:pic>
      <p:sp>
        <p:nvSpPr>
          <p:cNvPr id="84" name="Text Placeholder 83">
            <a:extLst>
              <a:ext uri="{FF2B5EF4-FFF2-40B4-BE49-F238E27FC236}">
                <a16:creationId xmlns:a16="http://schemas.microsoft.com/office/drawing/2014/main" id="{33A97CBA-B92B-47D6-939E-FC794AA85C08}"/>
              </a:ext>
            </a:extLst>
          </p:cNvPr>
          <p:cNvSpPr>
            <a:spLocks noGrp="1"/>
          </p:cNvSpPr>
          <p:nvPr>
            <p:ph type="body" sz="quarter" idx="39"/>
          </p:nvPr>
        </p:nvSpPr>
        <p:spPr>
          <a:xfrm>
            <a:off x="9659597" y="3447542"/>
            <a:ext cx="2123447" cy="701538"/>
          </a:xfrm>
        </p:spPr>
        <p:txBody>
          <a:bodyPr>
            <a:noAutofit/>
          </a:bodyPr>
          <a:lstStyle/>
          <a:p>
            <a:pPr>
              <a:spcBef>
                <a:spcPts val="0"/>
              </a:spcBef>
            </a:pPr>
            <a:r>
              <a:rPr lang="en-US" sz="2400" dirty="0">
                <a:solidFill>
                  <a:schemeClr val="bg2">
                    <a:lumMod val="50000"/>
                  </a:schemeClr>
                </a:solidFill>
              </a:rPr>
              <a:t>Vlad</a:t>
            </a:r>
          </a:p>
          <a:p>
            <a:pPr>
              <a:spcBef>
                <a:spcPts val="0"/>
              </a:spcBef>
            </a:pPr>
            <a:r>
              <a:rPr lang="en-US" sz="2400" dirty="0" err="1">
                <a:solidFill>
                  <a:schemeClr val="bg2">
                    <a:lumMod val="50000"/>
                  </a:schemeClr>
                </a:solidFill>
              </a:rPr>
              <a:t>Kelar</a:t>
            </a:r>
            <a:r>
              <a:rPr lang="en-US" sz="2400" dirty="0">
                <a:solidFill>
                  <a:schemeClr val="bg2">
                    <a:lumMod val="50000"/>
                  </a:schemeClr>
                </a:solidFill>
              </a:rPr>
              <a:t> </a:t>
            </a:r>
          </a:p>
        </p:txBody>
      </p:sp>
      <p:cxnSp>
        <p:nvCxnSpPr>
          <p:cNvPr id="97" name="Straight Connector 96">
            <a:extLst>
              <a:ext uri="{FF2B5EF4-FFF2-40B4-BE49-F238E27FC236}">
                <a16:creationId xmlns:a16="http://schemas.microsoft.com/office/drawing/2014/main" id="{0BCA98FD-268D-47AA-8871-119024D92EA6}"/>
              </a:ext>
              <a:ext uri="{C183D7F6-B498-43B3-948B-1728B52AA6E4}">
                <adec:decorative xmlns:adec="http://schemas.microsoft.com/office/drawing/2017/decorative" val="1"/>
              </a:ext>
            </a:extLst>
          </p:cNvPr>
          <p:cNvCxnSpPr>
            <a:cxnSpLocks/>
          </p:cNvCxnSpPr>
          <p:nvPr/>
        </p:nvCxnSpPr>
        <p:spPr>
          <a:xfrm>
            <a:off x="9550796" y="4221088"/>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Text Placeholder 84">
            <a:extLst>
              <a:ext uri="{FF2B5EF4-FFF2-40B4-BE49-F238E27FC236}">
                <a16:creationId xmlns:a16="http://schemas.microsoft.com/office/drawing/2014/main" id="{63255D73-8481-4553-B0E0-EEAB97E8A603}"/>
              </a:ext>
            </a:extLst>
          </p:cNvPr>
          <p:cNvSpPr>
            <a:spLocks noGrp="1"/>
          </p:cNvSpPr>
          <p:nvPr>
            <p:ph type="body" sz="quarter" idx="40"/>
          </p:nvPr>
        </p:nvSpPr>
        <p:spPr>
          <a:xfrm>
            <a:off x="9587589" y="4293296"/>
            <a:ext cx="212344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26 years old from Ashdod.</a:t>
            </a:r>
          </a:p>
          <a:p>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582747A2-82B9-46DD-AB31-C25C5835E698}"/>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19" name="Picture Placeholder 87">
            <a:extLst>
              <a:ext uri="{FF2B5EF4-FFF2-40B4-BE49-F238E27FC236}">
                <a16:creationId xmlns:a16="http://schemas.microsoft.com/office/drawing/2014/main" id="{F5C84D2E-EB89-4AA8-9443-9F2FA699EE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1905" y="636825"/>
            <a:ext cx="1352014"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0" name="Text Placeholder 74">
            <a:extLst>
              <a:ext uri="{FF2B5EF4-FFF2-40B4-BE49-F238E27FC236}">
                <a16:creationId xmlns:a16="http://schemas.microsoft.com/office/drawing/2014/main" id="{730936CA-1143-4837-894F-FBB86CADD12A}"/>
              </a:ext>
            </a:extLst>
          </p:cNvPr>
          <p:cNvSpPr txBox="1">
            <a:spLocks/>
          </p:cNvSpPr>
          <p:nvPr/>
        </p:nvSpPr>
        <p:spPr>
          <a:xfrm>
            <a:off x="1882733" y="567222"/>
            <a:ext cx="2123447" cy="70153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Coral</a:t>
            </a:r>
            <a:br>
              <a:rPr lang="en-US" dirty="0">
                <a:solidFill>
                  <a:schemeClr val="bg2">
                    <a:lumMod val="50000"/>
                  </a:schemeClr>
                </a:solidFill>
              </a:rPr>
            </a:br>
            <a:r>
              <a:rPr lang="en-US" dirty="0">
                <a:solidFill>
                  <a:schemeClr val="bg2">
                    <a:lumMod val="50000"/>
                  </a:schemeClr>
                </a:solidFill>
              </a:rPr>
              <a:t>Avital</a:t>
            </a:r>
          </a:p>
        </p:txBody>
      </p:sp>
      <p:cxnSp>
        <p:nvCxnSpPr>
          <p:cNvPr id="21" name="Straight Connector 94">
            <a:extLst>
              <a:ext uri="{FF2B5EF4-FFF2-40B4-BE49-F238E27FC236}">
                <a16:creationId xmlns:a16="http://schemas.microsoft.com/office/drawing/2014/main" id="{9F34C340-E111-4DFE-82CC-782DCAAE8152}"/>
              </a:ext>
              <a:ext uri="{C183D7F6-B498-43B3-948B-1728B52AA6E4}">
                <adec:decorative xmlns:adec="http://schemas.microsoft.com/office/drawing/2017/decorative" val="1"/>
              </a:ext>
            </a:extLst>
          </p:cNvPr>
          <p:cNvCxnSpPr>
            <a:cxnSpLocks/>
          </p:cNvCxnSpPr>
          <p:nvPr/>
        </p:nvCxnSpPr>
        <p:spPr>
          <a:xfrm>
            <a:off x="1845940" y="1268760"/>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Placeholder 91">
            <a:extLst>
              <a:ext uri="{FF2B5EF4-FFF2-40B4-BE49-F238E27FC236}">
                <a16:creationId xmlns:a16="http://schemas.microsoft.com/office/drawing/2014/main" id="{52031419-6FAF-4651-B719-53893CA454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33171" y="636825"/>
            <a:ext cx="1261208"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pic>
        <p:nvPicPr>
          <p:cNvPr id="24" name="Picture Placeholder 93">
            <a:extLst>
              <a:ext uri="{FF2B5EF4-FFF2-40B4-BE49-F238E27FC236}">
                <a16:creationId xmlns:a16="http://schemas.microsoft.com/office/drawing/2014/main" id="{96AF35E7-B953-4751-8ACB-F33F3BC5E9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41112" y="636825"/>
            <a:ext cx="1137229"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5" name="Text Placeholder 79">
            <a:extLst>
              <a:ext uri="{FF2B5EF4-FFF2-40B4-BE49-F238E27FC236}">
                <a16:creationId xmlns:a16="http://schemas.microsoft.com/office/drawing/2014/main" id="{308C5AD4-68D0-40F3-BDF4-C1B0DB3431B4}"/>
              </a:ext>
            </a:extLst>
          </p:cNvPr>
          <p:cNvSpPr txBox="1">
            <a:spLocks/>
          </p:cNvSpPr>
          <p:nvPr/>
        </p:nvSpPr>
        <p:spPr>
          <a:xfrm>
            <a:off x="5726126" y="620688"/>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2">
                    <a:lumMod val="50000"/>
                  </a:schemeClr>
                </a:solidFill>
              </a:rPr>
              <a:t>Adane</a:t>
            </a:r>
            <a:br>
              <a:rPr lang="en-US" dirty="0">
                <a:solidFill>
                  <a:schemeClr val="bg2">
                    <a:lumMod val="50000"/>
                  </a:schemeClr>
                </a:solidFill>
              </a:rPr>
            </a:br>
            <a:r>
              <a:rPr lang="en-US" dirty="0" err="1">
                <a:solidFill>
                  <a:schemeClr val="bg2">
                    <a:lumMod val="50000"/>
                  </a:schemeClr>
                </a:solidFill>
              </a:rPr>
              <a:t>Adgo</a:t>
            </a:r>
            <a:endParaRPr lang="en-US" dirty="0">
              <a:solidFill>
                <a:schemeClr val="bg2">
                  <a:lumMod val="50000"/>
                </a:schemeClr>
              </a:solidFill>
            </a:endParaRPr>
          </a:p>
        </p:txBody>
      </p:sp>
      <p:cxnSp>
        <p:nvCxnSpPr>
          <p:cNvPr id="26" name="Straight Connector 95">
            <a:extLst>
              <a:ext uri="{FF2B5EF4-FFF2-40B4-BE49-F238E27FC236}">
                <a16:creationId xmlns:a16="http://schemas.microsoft.com/office/drawing/2014/main" id="{B64C9D9A-113C-4A76-9FE2-AFFFC3A6B19C}"/>
              </a:ext>
              <a:ext uri="{C183D7F6-B498-43B3-948B-1728B52AA6E4}">
                <adec:decorative xmlns:adec="http://schemas.microsoft.com/office/drawing/2017/decorative" val="1"/>
              </a:ext>
            </a:extLst>
          </p:cNvPr>
          <p:cNvCxnSpPr>
            <a:cxnSpLocks/>
          </p:cNvCxnSpPr>
          <p:nvPr/>
        </p:nvCxnSpPr>
        <p:spPr>
          <a:xfrm>
            <a:off x="5726126" y="143471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Text Placeholder 79">
            <a:extLst>
              <a:ext uri="{FF2B5EF4-FFF2-40B4-BE49-F238E27FC236}">
                <a16:creationId xmlns:a16="http://schemas.microsoft.com/office/drawing/2014/main" id="{7C915B1A-7F92-444D-AD08-72EAC698DE21}"/>
              </a:ext>
            </a:extLst>
          </p:cNvPr>
          <p:cNvSpPr txBox="1">
            <a:spLocks/>
          </p:cNvSpPr>
          <p:nvPr/>
        </p:nvSpPr>
        <p:spPr>
          <a:xfrm>
            <a:off x="9470542" y="567405"/>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Tomer </a:t>
            </a:r>
            <a:r>
              <a:rPr lang="en-US" dirty="0" err="1">
                <a:solidFill>
                  <a:schemeClr val="bg2">
                    <a:lumMod val="50000"/>
                  </a:schemeClr>
                </a:solidFill>
              </a:rPr>
              <a:t>Handali</a:t>
            </a:r>
            <a:endParaRPr lang="en-US" dirty="0">
              <a:solidFill>
                <a:schemeClr val="bg2">
                  <a:lumMod val="50000"/>
                </a:schemeClr>
              </a:solidFill>
            </a:endParaRPr>
          </a:p>
        </p:txBody>
      </p:sp>
      <p:cxnSp>
        <p:nvCxnSpPr>
          <p:cNvPr id="32" name="Straight Connector 96">
            <a:extLst>
              <a:ext uri="{FF2B5EF4-FFF2-40B4-BE49-F238E27FC236}">
                <a16:creationId xmlns:a16="http://schemas.microsoft.com/office/drawing/2014/main" id="{84961E9A-943A-4590-9B23-19984785166C}"/>
              </a:ext>
              <a:ext uri="{C183D7F6-B498-43B3-948B-1728B52AA6E4}">
                <adec:decorative xmlns:adec="http://schemas.microsoft.com/office/drawing/2017/decorative" val="1"/>
              </a:ext>
            </a:extLst>
          </p:cNvPr>
          <p:cNvCxnSpPr>
            <a:cxnSpLocks/>
          </p:cNvCxnSpPr>
          <p:nvPr/>
        </p:nvCxnSpPr>
        <p:spPr>
          <a:xfrm>
            <a:off x="9478788" y="1412776"/>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 Placeholder 84">
            <a:extLst>
              <a:ext uri="{FF2B5EF4-FFF2-40B4-BE49-F238E27FC236}">
                <a16:creationId xmlns:a16="http://schemas.microsoft.com/office/drawing/2014/main" id="{A45141FF-F5D2-45E4-B6E1-F33DBC377243}"/>
              </a:ext>
            </a:extLst>
          </p:cNvPr>
          <p:cNvSpPr txBox="1">
            <a:spLocks/>
          </p:cNvSpPr>
          <p:nvPr/>
        </p:nvSpPr>
        <p:spPr>
          <a:xfrm>
            <a:off x="9478788" y="1484784"/>
            <a:ext cx="2289460"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20 years old from Rehovot.</a:t>
            </a:r>
          </a:p>
        </p:txBody>
      </p:sp>
      <p:sp>
        <p:nvSpPr>
          <p:cNvPr id="41" name="Text Placeholder 84">
            <a:extLst>
              <a:ext uri="{FF2B5EF4-FFF2-40B4-BE49-F238E27FC236}">
                <a16:creationId xmlns:a16="http://schemas.microsoft.com/office/drawing/2014/main" id="{53D70A9B-A9B8-4971-8099-950F9BF4DE9F}"/>
              </a:ext>
            </a:extLst>
          </p:cNvPr>
          <p:cNvSpPr txBox="1">
            <a:spLocks/>
          </p:cNvSpPr>
          <p:nvPr/>
        </p:nvSpPr>
        <p:spPr>
          <a:xfrm>
            <a:off x="5726126" y="1522378"/>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42" name="Text Placeholder 84">
            <a:extLst>
              <a:ext uri="{FF2B5EF4-FFF2-40B4-BE49-F238E27FC236}">
                <a16:creationId xmlns:a16="http://schemas.microsoft.com/office/drawing/2014/main" id="{5CA971D1-1E60-4D77-966C-9354B3844008}"/>
              </a:ext>
            </a:extLst>
          </p:cNvPr>
          <p:cNvSpPr txBox="1">
            <a:spLocks/>
          </p:cNvSpPr>
          <p:nvPr/>
        </p:nvSpPr>
        <p:spPr>
          <a:xfrm>
            <a:off x="1882733" y="1412776"/>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28" name="Text Placeholder 74">
            <a:extLst>
              <a:ext uri="{FF2B5EF4-FFF2-40B4-BE49-F238E27FC236}">
                <a16:creationId xmlns:a16="http://schemas.microsoft.com/office/drawing/2014/main" id="{AC2697C2-821A-437D-A1ED-C6A4BF5F1372}"/>
              </a:ext>
            </a:extLst>
          </p:cNvPr>
          <p:cNvSpPr txBox="1">
            <a:spLocks/>
          </p:cNvSpPr>
          <p:nvPr/>
        </p:nvSpPr>
        <p:spPr>
          <a:xfrm>
            <a:off x="7880749" y="5472113"/>
            <a:ext cx="3557696" cy="10668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sz="1800" b="1" u="sng" dirty="0">
                <a:solidFill>
                  <a:schemeClr val="bg2">
                    <a:lumMod val="50000"/>
                  </a:schemeClr>
                </a:solidFill>
              </a:rPr>
              <a:t>LECTURER:</a:t>
            </a:r>
            <a:r>
              <a:rPr lang="en-US" sz="1800" b="1" dirty="0">
                <a:solidFill>
                  <a:schemeClr val="bg2">
                    <a:lumMod val="50000"/>
                  </a:schemeClr>
                </a:solidFill>
              </a:rPr>
              <a:t> Beni Sand</a:t>
            </a:r>
          </a:p>
          <a:p>
            <a:r>
              <a:rPr lang="en-US" sz="1800" b="1" u="sng" dirty="0">
                <a:solidFill>
                  <a:schemeClr val="bg2">
                    <a:lumMod val="50000"/>
                  </a:schemeClr>
                </a:solidFill>
              </a:rPr>
              <a:t>COURSE INSTRUCTOR</a:t>
            </a:r>
            <a:r>
              <a:rPr lang="en-US" sz="1800" b="1" dirty="0">
                <a:solidFill>
                  <a:schemeClr val="bg2">
                    <a:lumMod val="50000"/>
                  </a:schemeClr>
                </a:solidFill>
              </a:rPr>
              <a:t>: </a:t>
            </a:r>
            <a:r>
              <a:rPr lang="en-US" sz="1800" b="1" dirty="0" err="1">
                <a:solidFill>
                  <a:schemeClr val="bg2">
                    <a:lumMod val="50000"/>
                  </a:schemeClr>
                </a:solidFill>
              </a:rPr>
              <a:t>Harel</a:t>
            </a:r>
            <a:r>
              <a:rPr lang="en-US" sz="1800" b="1" dirty="0">
                <a:solidFill>
                  <a:schemeClr val="bg2">
                    <a:lumMod val="50000"/>
                  </a:schemeClr>
                </a:solidFill>
              </a:rPr>
              <a:t> </a:t>
            </a:r>
            <a:r>
              <a:rPr lang="en-US" sz="1800" b="1" dirty="0" err="1">
                <a:solidFill>
                  <a:schemeClr val="bg2">
                    <a:lumMod val="50000"/>
                  </a:schemeClr>
                </a:solidFill>
              </a:rPr>
              <a:t>Jerbi</a:t>
            </a:r>
            <a:endParaRPr lang="en-US" sz="1800" b="1" dirty="0">
              <a:solidFill>
                <a:schemeClr val="bg2">
                  <a:lumMod val="50000"/>
                </a:schemeClr>
              </a:solidFill>
            </a:endParaRPr>
          </a:p>
        </p:txBody>
      </p:sp>
    </p:spTree>
    <p:extLst>
      <p:ext uri="{BB962C8B-B14F-4D97-AF65-F5344CB8AC3E}">
        <p14:creationId xmlns:p14="http://schemas.microsoft.com/office/powerpoint/2010/main" val="167616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05FDBB3-31BB-4E8C-81EE-64B0F94E47AC}"/>
              </a:ext>
            </a:extLst>
          </p:cNvPr>
          <p:cNvSpPr>
            <a:spLocks noGrp="1"/>
          </p:cNvSpPr>
          <p:nvPr>
            <p:ph type="title"/>
          </p:nvPr>
        </p:nvSpPr>
        <p:spPr>
          <a:xfrm>
            <a:off x="609441" y="5105400"/>
            <a:ext cx="10971372"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Our system</a:t>
            </a:r>
          </a:p>
        </p:txBody>
      </p:sp>
    </p:spTree>
    <p:extLst>
      <p:ext uri="{BB962C8B-B14F-4D97-AF65-F5344CB8AC3E}">
        <p14:creationId xmlns:p14="http://schemas.microsoft.com/office/powerpoint/2010/main" val="133242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Our features</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3499162997"/>
              </p:ext>
            </p:extLst>
          </p:nvPr>
        </p:nvGraphicFramePr>
        <p:xfrm>
          <a:off x="6551613" y="6858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3CFF3C3F-1F5E-4442-B8A3-7A23AEE4E9F8}"/>
              </a:ext>
            </a:extLst>
          </p:cNvPr>
          <p:cNvSpPr>
            <a:spLocks noGrp="1"/>
          </p:cNvSpPr>
          <p:nvPr>
            <p:ph sz="half" idx="1"/>
          </p:nvPr>
        </p:nvSpPr>
        <p:spPr>
          <a:xfrm>
            <a:off x="1293813" y="980728"/>
            <a:ext cx="6816823" cy="4320480"/>
          </a:xfrm>
        </p:spPr>
        <p:txBody>
          <a:bodyPr/>
          <a:lstStyle/>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Client demands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main features that client demented.</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Additions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Our extras for the client.</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Security </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data information. </a:t>
            </a:r>
            <a:endParaRPr lang="en-US" b="1" i="1" dirty="0">
              <a:solidFill>
                <a:schemeClr val="bg2">
                  <a:lumMod val="50000"/>
                </a:schemeClr>
              </a:solidFill>
              <a:latin typeface="+mj-lt"/>
              <a:ea typeface="+mj-ea"/>
              <a:cs typeface="+mj-cs"/>
            </a:endParaRPr>
          </a:p>
        </p:txBody>
      </p:sp>
      <p:pic>
        <p:nvPicPr>
          <p:cNvPr id="7" name="Picture 6" descr="A picture containing logo&#10;&#10;Description automatically generated">
            <a:extLst>
              <a:ext uri="{FF2B5EF4-FFF2-40B4-BE49-F238E27FC236}">
                <a16:creationId xmlns:a16="http://schemas.microsoft.com/office/drawing/2014/main" id="{0DCB6F44-98F6-479E-816C-35148D93BB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3598-137E-4F49-9C1C-9DC74CB1216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Client Demands </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677B916-7D96-47FD-9DBC-B035F726B587}"/>
              </a:ext>
            </a:extLst>
          </p:cNvPr>
          <p:cNvSpPr>
            <a:spLocks noGrp="1"/>
          </p:cNvSpPr>
          <p:nvPr>
            <p:ph sz="half" idx="1"/>
          </p:nvPr>
        </p:nvSpPr>
        <p:spPr>
          <a:xfrm>
            <a:off x="1293812" y="764704"/>
            <a:ext cx="9193087" cy="4112096"/>
          </a:xfrm>
        </p:spPr>
        <p:txBody>
          <a:bodyPr>
            <a:normAutofit/>
          </a:bodyPr>
          <a:lstStyle/>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Packages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Orders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Users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efficient Comminution ability </a:t>
            </a:r>
            <a:br>
              <a:rPr lang="en-US" b="1" i="1" dirty="0">
                <a:solidFill>
                  <a:schemeClr val="bg2">
                    <a:lumMod val="50000"/>
                  </a:schemeClr>
                </a:solidFill>
                <a:latin typeface="+mj-lt"/>
                <a:ea typeface="+mj-ea"/>
                <a:cs typeface="+mj-cs"/>
              </a:rPr>
            </a:br>
            <a:r>
              <a:rPr lang="en-US" b="1" i="1" dirty="0">
                <a:solidFill>
                  <a:schemeClr val="bg2">
                    <a:lumMod val="50000"/>
                  </a:schemeClr>
                </a:solidFill>
                <a:latin typeface="+mj-lt"/>
                <a:ea typeface="+mj-ea"/>
                <a:cs typeface="+mj-cs"/>
              </a:rPr>
              <a:t>between users.</a:t>
            </a:r>
          </a:p>
        </p:txBody>
      </p:sp>
      <p:pic>
        <p:nvPicPr>
          <p:cNvPr id="6" name="Picture 5" descr="A picture containing logo&#10;&#10;Description automatically generated">
            <a:extLst>
              <a:ext uri="{FF2B5EF4-FFF2-40B4-BE49-F238E27FC236}">
                <a16:creationId xmlns:a16="http://schemas.microsoft.com/office/drawing/2014/main" id="{B50F3C8C-7470-47C6-93DA-6480EDDAF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026" name="Picture 2" descr="Australia logo design service | Business logo designers">
            <a:extLst>
              <a:ext uri="{FF2B5EF4-FFF2-40B4-BE49-F238E27FC236}">
                <a16:creationId xmlns:a16="http://schemas.microsoft.com/office/drawing/2014/main" id="{567035F0-9DC8-4EB5-8EF0-F69CB08E9E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14957" y1="15814" x2="14957" y2="15814"/>
                      </a14:backgroundRemoval>
                    </a14:imgEffect>
                  </a14:imgLayer>
                </a14:imgProps>
              </a:ext>
              <a:ext uri="{28A0092B-C50C-407E-A947-70E740481C1C}">
                <a14:useLocalDpi xmlns:a14="http://schemas.microsoft.com/office/drawing/2010/main" val="0"/>
              </a:ext>
            </a:extLst>
          </a:blip>
          <a:srcRect/>
          <a:stretch>
            <a:fillRect/>
          </a:stretch>
        </p:blipFill>
        <p:spPr bwMode="auto">
          <a:xfrm rot="20707245">
            <a:off x="5681893" y="3124309"/>
            <a:ext cx="3039104" cy="279234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3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F272-48F4-4C7A-A61A-61E6A1F1014E}"/>
              </a:ext>
            </a:extLst>
          </p:cNvPr>
          <p:cNvSpPr>
            <a:spLocks noGrp="1"/>
          </p:cNvSpPr>
          <p:nvPr>
            <p:ph type="title"/>
          </p:nvPr>
        </p:nvSpPr>
        <p:spPr>
          <a:xfrm>
            <a:off x="609441" y="5105400"/>
            <a:ext cx="2244611"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Additions</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1C31A6E-4043-49BA-BAD4-BB6F050C61DE}"/>
              </a:ext>
            </a:extLst>
          </p:cNvPr>
          <p:cNvSpPr>
            <a:spLocks noGrp="1"/>
          </p:cNvSpPr>
          <p:nvPr>
            <p:ph sz="half" idx="1"/>
          </p:nvPr>
        </p:nvSpPr>
        <p:spPr>
          <a:xfrm>
            <a:off x="1293812" y="1484784"/>
            <a:ext cx="8689031" cy="3392016"/>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Flex management ability by the manager. </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Coupon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Visitor's accessibility.</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Popular package by ratings.</a:t>
            </a:r>
          </a:p>
        </p:txBody>
      </p:sp>
      <p:pic>
        <p:nvPicPr>
          <p:cNvPr id="8" name="Picture 7" descr="A picture containing logo&#10;&#10;Description automatically generated">
            <a:extLst>
              <a:ext uri="{FF2B5EF4-FFF2-40B4-BE49-F238E27FC236}">
                <a16:creationId xmlns:a16="http://schemas.microsoft.com/office/drawing/2014/main" id="{BABEF3FD-FC56-417B-8F34-525778503F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5" name="תמונה 4">
            <a:extLst>
              <a:ext uri="{FF2B5EF4-FFF2-40B4-BE49-F238E27FC236}">
                <a16:creationId xmlns:a16="http://schemas.microsoft.com/office/drawing/2014/main" id="{D638AB64-46EC-4798-AC30-4BEE71F33C7B}"/>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ackgroundRemoval t="10000" b="90000" l="10000" r="90000">
                        <a14:foregroundMark x1="42953" y1="41828" x2="42953" y2="41828"/>
                        <a14:foregroundMark x1="40059" y1="41181" x2="40059" y2="41181"/>
                        <a14:foregroundMark x1="33531" y1="40939" x2="33531" y2="40939"/>
                        <a14:foregroundMark x1="30935" y1="41828" x2="30935" y2="41828"/>
                        <a14:foregroundMark x1="31306" y1="50081" x2="31306" y2="50081"/>
                        <a14:foregroundMark x1="35831" y1="48058" x2="35831" y2="48058"/>
                        <a14:foregroundMark x1="43620" y1="49676" x2="43620" y2="49676"/>
                        <a14:foregroundMark x1="46884" y1="52427" x2="46884" y2="52427"/>
                        <a14:foregroundMark x1="56380" y1="51780" x2="56380" y2="51780"/>
                        <a14:foregroundMark x1="66766" y1="51294" x2="66766" y2="51294"/>
                        <a14:foregroundMark x1="27893" y1="50324" x2="27893" y2="50324"/>
                        <a14:foregroundMark x1="22774" y1="50728" x2="22774" y2="50728"/>
                        <a14:foregroundMark x1="11276" y1="39644" x2="11276" y2="39644"/>
                        <a14:foregroundMark x1="10386" y1="44660" x2="10386" y2="44660"/>
                        <a14:backgroundMark x1="46736" y1="25000" x2="46736" y2="25000"/>
                        <a14:backgroundMark x1="29377" y1="42233" x2="29377" y2="42233"/>
                        <a14:backgroundMark x1="42730" y1="51133" x2="42730" y2="51133"/>
                        <a14:backgroundMark x1="26706" y1="53236" x2="26706" y2="53236"/>
                        <a14:backgroundMark x1="21439" y1="51942" x2="21439" y2="51942"/>
                      </a14:backgroundRemoval>
                    </a14:imgEffect>
                  </a14:imgLayer>
                </a14:imgProps>
              </a:ext>
            </a:extLst>
          </a:blip>
          <a:stretch>
            <a:fillRect/>
          </a:stretch>
        </p:blipFill>
        <p:spPr>
          <a:xfrm>
            <a:off x="5405894" y="116631"/>
            <a:ext cx="6566906" cy="5706847"/>
          </a:xfrm>
          <a:prstGeom prst="rect">
            <a:avLst/>
          </a:prstGeom>
        </p:spPr>
      </p:pic>
    </p:spTree>
    <p:extLst>
      <p:ext uri="{BB962C8B-B14F-4D97-AF65-F5344CB8AC3E}">
        <p14:creationId xmlns:p14="http://schemas.microsoft.com/office/powerpoint/2010/main" val="2439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B5E-891A-4E87-A876-51D3E81A3CC5}"/>
              </a:ext>
            </a:extLst>
          </p:cNvPr>
          <p:cNvSpPr>
            <a:spLocks noGrp="1"/>
          </p:cNvSpPr>
          <p:nvPr>
            <p:ph type="title"/>
          </p:nvPr>
        </p:nvSpPr>
        <p:spPr>
          <a:xfrm>
            <a:off x="609441" y="5445224"/>
            <a:ext cx="2100595" cy="726976"/>
          </a:xfrm>
        </p:spPr>
        <p:txBody>
          <a:bodyPr/>
          <a:lstStyle/>
          <a:p>
            <a:r>
              <a:rPr lang="en-US" b="1" u="sng" dirty="0">
                <a:solidFill>
                  <a:schemeClr val="bg2">
                    <a:lumMod val="50000"/>
                  </a:schemeClr>
                </a:solidFill>
                <a:effectLst>
                  <a:outerShdw blurRad="38100" dist="38100" dir="2700000" algn="tl">
                    <a:srgbClr val="000000">
                      <a:alpha val="43137"/>
                    </a:srgbClr>
                  </a:outerShdw>
                </a:effectLst>
              </a:rPr>
              <a:t>Security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8" name="Picture 7" descr="A picture containing logo&#10;&#10;Description automatically generated">
            <a:extLst>
              <a:ext uri="{FF2B5EF4-FFF2-40B4-BE49-F238E27FC236}">
                <a16:creationId xmlns:a16="http://schemas.microsoft.com/office/drawing/2014/main" id="{C98C5B19-1AB6-4D9C-9880-E83505D90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7" name="Content Placeholder 2">
            <a:extLst>
              <a:ext uri="{FF2B5EF4-FFF2-40B4-BE49-F238E27FC236}">
                <a16:creationId xmlns:a16="http://schemas.microsoft.com/office/drawing/2014/main" id="{CA84E7B3-3F87-4232-AB28-9F1B484416D8}"/>
              </a:ext>
            </a:extLst>
          </p:cNvPr>
          <p:cNvSpPr>
            <a:spLocks noGrp="1"/>
          </p:cNvSpPr>
          <p:nvPr>
            <p:ph sz="half" idx="1"/>
          </p:nvPr>
        </p:nvSpPr>
        <p:spPr>
          <a:xfrm>
            <a:off x="1293813" y="1412776"/>
            <a:ext cx="5029200" cy="3464024"/>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Highly encrypted data base.</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Case sensitive password.</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No payment data logging.</a:t>
            </a:r>
          </a:p>
          <a:p>
            <a:pPr>
              <a:buClr>
                <a:schemeClr val="bg2">
                  <a:lumMod val="50000"/>
                </a:schemeClr>
              </a:buClr>
              <a:buFont typeface="Wingdings" panose="05000000000000000000" pitchFamily="2" charset="2"/>
              <a:buChar char="q"/>
            </a:pPr>
            <a:endParaRPr lang="en-US" b="1" i="1" dirty="0">
              <a:solidFill>
                <a:schemeClr val="bg2">
                  <a:lumMod val="50000"/>
                </a:schemeClr>
              </a:solidFill>
              <a:latin typeface="+mj-lt"/>
              <a:ea typeface="+mj-ea"/>
              <a:cs typeface="+mj-cs"/>
            </a:endParaRPr>
          </a:p>
        </p:txBody>
      </p:sp>
      <p:pic>
        <p:nvPicPr>
          <p:cNvPr id="9" name="תמונה 8">
            <a:extLst>
              <a:ext uri="{FF2B5EF4-FFF2-40B4-BE49-F238E27FC236}">
                <a16:creationId xmlns:a16="http://schemas.microsoft.com/office/drawing/2014/main" id="{C9C52555-7FBE-486E-9B4D-4E6E909BE0E0}"/>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backgroundRemoval t="10000" b="90000" l="10000" r="90000">
                        <a14:foregroundMark x1="52228" y1="26741" x2="52228" y2="26741"/>
                        <a14:foregroundMark x1="47649" y1="43038" x2="47649" y2="43038"/>
                        <a14:foregroundMark x1="43069" y1="54905" x2="43069" y2="54905"/>
                        <a14:foregroundMark x1="57797" y1="52532" x2="57797" y2="52532"/>
                        <a14:foregroundMark x1="53342" y1="61076" x2="53342" y2="61076"/>
                      </a14:backgroundRemoval>
                    </a14:imgEffect>
                  </a14:imgLayer>
                </a14:imgProps>
              </a:ext>
            </a:extLst>
          </a:blip>
          <a:stretch>
            <a:fillRect/>
          </a:stretch>
        </p:blipFill>
        <p:spPr>
          <a:xfrm rot="1818050">
            <a:off x="5337194" y="1088335"/>
            <a:ext cx="5955038" cy="4605037"/>
          </a:xfrm>
          <a:prstGeom prst="rect">
            <a:avLst/>
          </a:prstGeom>
        </p:spPr>
      </p:pic>
    </p:spTree>
    <p:extLst>
      <p:ext uri="{BB962C8B-B14F-4D97-AF65-F5344CB8AC3E}">
        <p14:creationId xmlns:p14="http://schemas.microsoft.com/office/powerpoint/2010/main" val="22495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0E51-C6B3-489B-9176-345D1CAEB2F2}"/>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Main requirements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5" name="Picture 4" descr="A picture containing logo&#10;&#10;Description automatically generated">
            <a:extLst>
              <a:ext uri="{FF2B5EF4-FFF2-40B4-BE49-F238E27FC236}">
                <a16:creationId xmlns:a16="http://schemas.microsoft.com/office/drawing/2014/main" id="{5BDC15F1-BA05-4E4B-BFFA-3005B1FC8E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Content Placeholder 2">
            <a:extLst>
              <a:ext uri="{FF2B5EF4-FFF2-40B4-BE49-F238E27FC236}">
                <a16:creationId xmlns:a16="http://schemas.microsoft.com/office/drawing/2014/main" id="{E9FFB3EC-B0E3-425B-87B6-5EEF6A91477C}"/>
              </a:ext>
            </a:extLst>
          </p:cNvPr>
          <p:cNvSpPr txBox="1">
            <a:spLocks/>
          </p:cNvSpPr>
          <p:nvPr/>
        </p:nvSpPr>
        <p:spPr>
          <a:xfrm>
            <a:off x="1053852" y="1196752"/>
            <a:ext cx="878497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List of active agents in the company for invitational the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The manager details.</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Secure pc with keyboard and updated windows.</a:t>
            </a:r>
          </a:p>
          <a:p>
            <a:pPr marL="0" indent="0">
              <a:buClr>
                <a:schemeClr val="bg2">
                  <a:lumMod val="50000"/>
                </a:schemeClr>
              </a:buClr>
              <a:buNone/>
            </a:pPr>
            <a:endParaRPr lang="en-US" b="1" i="1" dirty="0">
              <a:solidFill>
                <a:schemeClr val="bg2">
                  <a:lumMod val="50000"/>
                </a:schemeClr>
              </a:solidFill>
              <a:latin typeface="+mj-lt"/>
              <a:ea typeface="+mj-ea"/>
              <a:cs typeface="+mj-cs"/>
            </a:endParaRP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pic>
        <p:nvPicPr>
          <p:cNvPr id="2050" name="Picture 2" descr="Settings Icon of Flat style - Available in SVG, PNG, EPS, AI &amp; Icon fonts">
            <a:extLst>
              <a:ext uri="{FF2B5EF4-FFF2-40B4-BE49-F238E27FC236}">
                <a16:creationId xmlns:a16="http://schemas.microsoft.com/office/drawing/2014/main" id="{F82B62AA-BEAF-477C-83F4-05F8AD7C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005064"/>
            <a:ext cx="2880320" cy="26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17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TotalTime>
  <Words>845</Words>
  <Application>Microsoft Office PowerPoint</Application>
  <PresentationFormat>מותאם אישית</PresentationFormat>
  <Paragraphs>130</Paragraphs>
  <Slides>16</Slides>
  <Notes>5</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16</vt:i4>
      </vt:variant>
    </vt:vector>
  </HeadingPairs>
  <TitlesOfParts>
    <vt:vector size="24" baseType="lpstr">
      <vt:lpstr>Arial</vt:lpstr>
      <vt:lpstr>Calibri</vt:lpstr>
      <vt:lpstr>Cambria</vt:lpstr>
      <vt:lpstr>CIDFont+F1</vt:lpstr>
      <vt:lpstr>Corbel</vt:lpstr>
      <vt:lpstr>Times New Roman</vt:lpstr>
      <vt:lpstr>Wingdings</vt:lpstr>
      <vt:lpstr>Sales presentation on product or service</vt:lpstr>
      <vt:lpstr>מצגת של PowerPoint‏</vt:lpstr>
      <vt:lpstr>Introduction</vt:lpstr>
      <vt:lpstr>Team 2</vt:lpstr>
      <vt:lpstr>Our system</vt:lpstr>
      <vt:lpstr>Our features</vt:lpstr>
      <vt:lpstr>Client Demands </vt:lpstr>
      <vt:lpstr>Additions</vt:lpstr>
      <vt:lpstr>Security </vt:lpstr>
      <vt:lpstr>Main requirements </vt:lpstr>
      <vt:lpstr>DFD</vt:lpstr>
      <vt:lpstr>USE CASE</vt:lpstr>
      <vt:lpstr>STP main tests</vt:lpstr>
      <vt:lpstr>Why Us?  </vt:lpstr>
      <vt:lpstr>People tell us</vt:lpstr>
      <vt:lpstr>Contact Information and references </vt:lpstr>
      <vt:lpstr>Our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a Product or Service</dc:title>
  <dc:creator>Adane Adgo</dc:creator>
  <cp:lastModifiedBy>Coral Avital</cp:lastModifiedBy>
  <cp:revision>15</cp:revision>
  <dcterms:created xsi:type="dcterms:W3CDTF">2021-01-10T10:35:49Z</dcterms:created>
  <dcterms:modified xsi:type="dcterms:W3CDTF">2021-01-11T13:05:00Z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